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F04AEE-49D1-46DE-9438-D18E499F0D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949CD8-33EB-4EC8-AA8F-71D6F1E981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EEED72-D309-4765-A187-A3277A098E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7B68A7-B382-48B4-9F0B-723F20BD3E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C9D805F-7CF4-403D-A255-F4B960396F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AA3B591-11D4-4277-B772-3CC3CD337D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00A8899-A861-4E41-8CD1-F00E8B3110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D21FE8-702E-41E7-B588-C936313C6D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4181F7-F875-4DF5-B889-B5BE345F56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226547-BFDC-49D1-8D2A-9D380B8F89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35F5BB-51BA-42A8-84B2-42DDAFD363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0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5000222033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40974" y="3721608"/>
            <a:ext cx="232007" cy="2320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79110" y="3729894"/>
            <a:ext cx="215435" cy="215435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0673" y="3738180"/>
            <a:ext cx="198863" cy="198863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293221" y="3746466"/>
            <a:ext cx="182291" cy="182291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581641" y="3754752"/>
            <a:ext cx="165719" cy="16571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独家公务员激励机制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55726" y="3832004"/>
            <a:ext cx="3032483" cy="2438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公务员激励机制现状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独家公务员激励机制设计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独家公务员激励机制实施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独家公务员激励机制效果评估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当前公务员激励机制存在的问题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传统的公务员激励机制存在一些问题，如激励方式单一、缺乏灵活性、与绩效脱钩等，导致公务员工作积极性不高，人才流失严重。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社会环境变化对激励机制的影响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随着社会环境的变化，公务员的工作性质和职责也在发生变化，需要建立更加科学、合理的激励机制来适应这种变化。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3">
            <a:alphaModFix amt="70000"/>
          </a:blip>
          <a:srcRect l="24969" r="24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9" name="Freeform 9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2" name="Freeform 12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5" name="Freeform 15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20" name="Freeform 20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建立一套科学、合理、有效的公务员激励机制，提高公务员的工作积极性和绩效，吸引和留住优秀人才。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通过改革公务员激励机制，可以提高政府工作效率和服务质量，增强政府公信力和执行力，推动国家治理体系和治理能力现代化。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公务员激励机制现状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目前公务员激励机制以物质激励为主，缺乏多元化的激励手段，如晋升激励、培训激励等。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激励方式单一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3"/>
          <a:srcRect l="10958" r="109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激励效果不明显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5" name="Freeform 15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rcRect l="12708" r="127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8" name="TextBox 18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激励标准不公平</a:t>
            </a:r>
          </a:p>
        </p:txBody>
      </p:sp>
      <p:cxnSp>
        <p:nvCxnSpPr>
          <p:cNvPr id="19" name="Connector 19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Freeform 21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2" name="Picture 22"/>
          <p:cNvPicPr>
            <a:picLocks noChangeAspect="1"/>
          </p:cNvPicPr>
          <p:nvPr/>
        </p:nvPicPr>
        <p:blipFill>
          <a:blip r:embed="rId5"/>
          <a:srcRect t="2542" b="2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3" name="TextBox 23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由于考核机制不完善，部分公务员工作积极性不高，激励机制未能充分发挥作用。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公务员激励机制存在一定的不公平现象，如论资排辈、地域差异等，影响了激励效果。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当前激励机制的问题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现有激励机制缺乏对公务员队伍长期发展的规划，难以满足公务员职业发展的需求。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167" r="121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958" r="995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5"/>
          <a:srcRect l="13792" r="13792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缺乏长期规划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考核标准不够明确、考核过程不够公开透明，导致考核结果与实际工作表现存在偏差。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考核机制不完善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0" name="Connector 20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TextBox 21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现有激励措施较为零散，缺乏系统性和完整性，难以形成有效的激励体系。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激励措施不健全</a:t>
            </a:r>
          </a:p>
        </p:txBody>
      </p:sp>
      <p:sp>
        <p:nvSpPr>
          <p:cNvPr id="23" name="AutoShape 23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现有激励机制的不足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独家公务员激励机制设计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/>
          </a:blip>
          <a:srcRect l="16625" r="1662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9" name="Freeform 9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根据公务员的职务、级别和工作表现，设定合理的薪酬水平，确保公务员的薪酬与市场接轨，具有一定的竞争力。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薪酬水平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引入绩效工资制度，将公务员的工作表现与薪酬挂钩，激励公务员更加努力地工作。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绩效工资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提供完善的福利制度，包括医疗保险、养老保险、住房补贴等，提高公务员的生活质量。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福利制度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薪酬激励制度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6" name="TextBox 6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职务晋升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根据公务员的工作表现和业绩，提供职务晋升机会，激发公务员的工作积极性和职业发展动力。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职称晋升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建立职称晋升体系，鼓励公务员通过提高自身技能和知识水平获得职称晋升，实现个人价值。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4" name="TextBox 14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竞争机制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引入竞争机制，通过竞争选拔优秀人才，促使公务员不断提升自身素质和能力。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晋升激励制度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https://d.book118.com/295000222033011111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2024-09-16T20:27:12.182</cp:lastPrinted>
  <dcterms:created xsi:type="dcterms:W3CDTF">2024-09-16T12:27:12Z</dcterms:created>
  <dcterms:modified xsi:type="dcterms:W3CDTF">2024-09-16T12:27:14Z</dcterms:modified>
</cp:coreProperties>
</file>