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F04AF-A3EE-4C50-B0EA-B074C9F53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46164-7378-4BF7-B4FF-B2C72D79C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EF96C-A1BA-48E4-84D8-7FB48F923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FA412-6175-4098-B4CC-83054C600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5184ED-3531-47F8-ABB2-EA2B62521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6C734-8DD8-4C4C-A065-74B44ADF4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78B8F-DF92-40F6-B50B-FF880EB57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9A985-AE6A-4DAC-B008-CB648D660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7CC73-C6DE-4A63-815D-C537B002E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B793C-FD62-4EDC-9DC1-7297DCD53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40513-A5EB-44D9-822D-6E14F78C4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00231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仓储物流部的货物运输与配送路线优化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货物运输问题分析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配送路线优化方案设计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货物运输与配送路线实施计划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优化效果预测与评估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负责货物的接收、存储、管理和发放工作。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对货物进行分类、编码、打包和贴标，确保货物信息准确无误。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协调内外部运输资源，安排货物的运输和配送计划。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监控货物运输和配送过程，确保货物按时、安全送达目的地。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运输工具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运输网络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货物运输现状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已建立完善的运输网络，覆盖全国各地，确保货物能够及时送达。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拥有多种类型的运输工具，包括货车、集装箱、散货车等，以满足不同货物的运输需求。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目前主要采用公路运输、铁路运输和航空运输等方式进行货物运输。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通过对运输路线的优化和运输工具的合理选择，降低运输成本，提高企业效益。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配送路线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配送时效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配送成本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配送路线现状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覆盖城市及周边地区，为客户提供门到门的配送服务。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根据客户需求和货物实际情况，合理规划配送路线，确保货物能够按时送达。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通过优化配送流程和提高配送效率，缩短货物在途时间，提高客户满意度。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通过对配送路线的优化和配送工具的合理选择，降低配送成本，提高企业竞争力。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货物运输问题分析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9" b="1183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路线规划不合理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装载率不高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导致运输时间过长，影响整体效率。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车辆空间利用不足，增加运输次数和成本。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缺乏实时物流信息，难以对运输过程进行有效监控。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运输效率问题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燃油消耗大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人工成本上升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额外费用多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运输成本问题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车辆运行成本高，影响企业盈利。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劳动力成本增加，进一步压缩利润空间。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如高速费、过桥费等，增加运输成本。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运输安全问题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驾驶员疲劳驾驶、超速行驶等违规行为易引发交通事故。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包装不规范、装卸操作粗暴等导致货物损坏。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货物在运输途中可能遭遇盗窃或抢劫等安全问题。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交通事故风险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货物损坏率高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盗窃抢劫事件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配送路线优化方案设计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77" r="26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764" r="38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03" r="277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以最短距离、最少时间、最低成本为目标，同时考虑交通状况、客户需求、车辆载重等因素。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提高配送效率，降低运输成本，提升客户满意度。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路线规划原则与目标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采用先进的路线规划软件，结合实际情况进行人工调整。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收集客户订单信息，分析订单量、货物种类、配送地点等数据；根据数据规划初步路线；考虑交通、天气等因素调整路线；最终确定优化后的配送路线。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路线优化方法与步骤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https://d.book118.com/295000231324011103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2024-09-13T10:18:59.841</cp:lastPrinted>
  <dcterms:created xsi:type="dcterms:W3CDTF">2024-09-13T02:18:59Z</dcterms:created>
  <dcterms:modified xsi:type="dcterms:W3CDTF">2024-09-13T02:19:01Z</dcterms:modified>
</cp:coreProperties>
</file>