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0B0D0-1B91-402E-B722-4A424CDEC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2BBB8-50D2-4EA4-8DFE-C99768793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24711-9E24-4F72-944D-30AACC5A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CFF85-1653-4BA4-B31A-E38AE185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FC2CE3-9F5B-4C76-A8D1-B22B2D1CE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D0E00-1EC7-4635-B879-CA4DFC637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84EA97-B308-4682-88ED-04AF68DB1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16A76-1CB0-44CB-892E-BD182BB7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C19F5-0970-4BF5-A05D-61C17C81D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9BF4D-1AE9-44B1-804D-BB4B08607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AF533-8E4C-4D5E-B08C-DAB17C32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0103111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深圳医保股票分析报告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深圳医保行业概述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深圳医保公司分析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深圳医保股票投资价值分析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深圳医保行业风险及挑战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本报告旨在分析深圳医保股票的投资价值，为投资者提供决策参考。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随着中国医疗保障体系的不断完善，医保行业迎来发展机遇。深圳作为中国经济特区，其医保行业发展具有代表性，值得深入研究。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本报告以深圳医保股票为研究对象，包括其基本情况、市场表现、财务状况等。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报告将从政策环境、行业趋势、公司业绩等多个维度对深圳医保股票进行全面分析。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报告所采用的数据主要来源于公开信息，包括政府公告、公司年报、市场研究报告等。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深圳医保行业概述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深圳医保行业规模逐年增长，受益于人口老龄化和健康意识的提高。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深圳医保服务水平较高，包括报销比例、报销范围、便捷程度等方面。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未来深圳医保行业将继续保持增长态势，同时向着更加智能化、便捷化的方向发展。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917" r="2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医保行业涉及到众多法律法规，如《医疗保险法》、《社会保险法》等。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国家对医保行业的支持力度不断加大，包括财政补贴、税收优惠等方面。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深圳市政府出台了一系列医保相关政策，包括医保基金管理、医保报销、医保监管等方面。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深圳医保行业竞争激烈，包括公立医院、民营医院、诊所等众多医疗机构。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深圳医保行业的主要参与者包括深圳市医疗保障局、各大保险公司、医疗机构等。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目前，公立医院在医保市场中占据主导地位，但民营医院和诊所的市场份额也在逐年增加。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深圳医保公司分析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经营范围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医疗保险、健康管理等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公司愿景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深圳医保股份有限公司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XX亿元人民币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致力于成为全国领先的医保服务提供商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深圳医保公司近年来经营状况良好，业务规模不断扩大，市场份额逐年提升。公司注重产品创新和服务质量提升，赢得了广大客户的信赖和好评。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根据最近公布的财报数据，深圳医保公司营业收入和净利润均保持稳健增长。公司现金流充裕，资产负债率保持在合理水平，具备较强的偿债能力和抗风险能力。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经营状况与财务状况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深圳医保公司在行业内拥有较高的知名度和美誉度，品牌影响力较强。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公司注重技术研发和创新，拥有先进的医保信息系统和数据分析技术，能够为客户提供高效、便捷的服务。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深圳医保公司注重服务质量提升，建立了完善的客户服务体系，能够为客户提供个性化、专业化的服务。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渠道优势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公司拥有广泛的销售网络和渠道资源，能够快速响应市场需求，拓展新的业务领域。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https://d.book118.com/295001031111011121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2024-09-24T06:12:46.257</cp:lastPrinted>
  <dcterms:created xsi:type="dcterms:W3CDTF">2024-09-23T22:12:46Z</dcterms:created>
  <dcterms:modified xsi:type="dcterms:W3CDTF">2024-09-23T22:12:48Z</dcterms:modified>
</cp:coreProperties>
</file>