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196F6-BF27-4E6D-86A8-E1A4BAA31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56A83-2C08-4106-B86A-E08DFFBAB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76A01-0637-41B0-A68F-E6D9C3E26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EB4DCF-0C68-4287-9D3E-FDE3913AF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1C1100-F1D2-4668-B006-1B302025E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CEDE13-C8B7-4B5F-80F4-C33F9A92B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A99636-8F33-40B3-9E0D-1285AB6B6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D35DD3-D96F-483C-AAF8-845653094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743A8C-4049-48BB-9429-3FA2ECAD2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FEEE8E-9E1C-4063-8B12-4C86441DF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D1A97-1F16-46B8-AA5D-D2A941282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001302334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负载均衡算法优化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负载均衡算法简介
 基础负载均衡算法
    轮询算法
    随机算法
    加权轮询算法
 高级负载均衡算法
    最少连接数算法
    哈希算法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负载均衡算法简介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负载均衡算法优化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负载均衡算法简介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负载均衡算法定义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1.负载均衡算法是一种分配计算资源的方法，用于在多台服务器之间分配网络流量或工作任务，以提高系统的整体性能和稳定性。</a:t>
            </a:r>
          </a:p>
          <a:p>
            <a:r>
              <a:t>2.负载均衡算法可以根据不同的分配策略，将请求或任务分配给最适合处理的服务器，从而避免服务器过载或闲置的情况。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负载均衡算法分类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1.根据分配策略的不同，负载均衡算法可分为静态负载均衡算法和动态负载均衡算法。</a:t>
            </a:r>
          </a:p>
          <a:p>
            <a:r>
              <a:t>2.静态负载均衡算法根据服务器的预先配置进行分配，而动态负载均衡算法则根据服务器的实时状态进行调整。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负载均衡算法简介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1.轮询算法：将请求按顺序分配给每台服务器，实现简单的负载均衡。</a:t>
            </a:r>
          </a:p>
          <a:p>
            <a:r>
              <a:t>2.随机算法：随机选择一台服务器进行分配，增加分配的公平性。</a:t>
            </a:r>
          </a:p>
          <a:p>
            <a:r>
              <a:t>3.最少连接数算法：将请求分配给连接数最少的服务器，以提高系统性能。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负载均衡算法优化目标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1.提高系统性能：通过合理分配计算资源，提高系统的吞吐量和响应速度。</a:t>
            </a:r>
          </a:p>
          <a:p>
            <a:r>
              <a:t>2.保证系统稳定性：避免服务器过载或宕机，提高系统的可用性和可靠性。</a:t>
            </a:r>
          </a:p>
          <a:p>
            <a:r>
              <a:t>3.降低运营成本：通过合理利用现有资源，提高服务器的利用率，降低硬件和运维成本。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常见的负载均衡算法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负载均衡算法简介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负载均衡算法发展趋势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1.随着云计算和虚拟化技术的发展，负载均衡算法将更加智能化和动态化，能够根据不同的应用场景进行自适应调整。</a:t>
            </a:r>
          </a:p>
          <a:p>
            <a:r>
              <a:t>2.未来负载均衡算法将更加注重用户体验和服务质量，能够根据用户的需求和反馈进行优化。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负载均衡算法应用场景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1.负载均衡算法广泛应用于互联网、云计算、大数据等领域，用于提高系统的性能和稳定性。</a:t>
            </a:r>
          </a:p>
          <a:p>
            <a:r>
              <a:t>2.在Web应用、数据库、文件存储等场景中，负载均衡算法发挥着关键作用，为用户提供高效、稳定的服务。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基础负载均衡算法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负载均衡算法优化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基础负载均衡算法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轮询算法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1.轮询算法是负载均衡中最基础的算法之一，其将请求按照顺序分配到不同的服务器上。</a:t>
            </a:r>
          </a:p>
          <a:p>
            <a:r>
              <a:t>2.轮询算法可以平均分配请求，避免了某些服务器过载而其他服务器空闲的情况。</a:t>
            </a:r>
          </a:p>
          <a:p>
            <a:r>
              <a:t>3.轮询算法的缺点是忽略了服务器的性能差异，可能导致性能较差的服务器成为瓶颈。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随机算法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1.随机算法将请求随机分配到不同的服务器上，以避免轮询算法中可能出现的瓶颈问题。</a:t>
            </a:r>
          </a:p>
          <a:p>
            <a:r>
              <a:t>2.随机算法能够保证每个服务器都有机会被分配请求，提高了服务器的利用率。</a:t>
            </a:r>
          </a:p>
          <a:p>
            <a:r>
              <a:t>3.随机算法的缺点是可能会导致某些时间段内某些服务器的负载较高。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基础负载均衡算法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加权轮询算法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1.加权轮询算法根据服务器的性能差异分配不同的权重，性能好的服务器权重高，分配到的请求也多。</a:t>
            </a:r>
          </a:p>
          <a:p>
            <a:r>
              <a:t>2.加权轮询算法能够更好地利用服务器的性能，提高系统的整体性能。</a:t>
            </a:r>
          </a:p>
          <a:p>
            <a:r>
              <a:t>3.加权轮询算法的缺点是需要根据服务器的性能变化手动调整权重。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加权随机算法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1.加权随机算法结合了随机算法和加权轮询算法的优点，根据服务器的权重随机分配请求。</a:t>
            </a:r>
          </a:p>
          <a:p>
            <a:r>
              <a:t>2.加权随机算法能够更好地利用服务器的性能，同时避免了某些服务器过载的情况。</a:t>
            </a:r>
          </a:p>
          <a:p>
            <a:r>
              <a:t>3.加权随机算法的缺点是需要根据服务器的性能变化手动调整权重。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基础负载均衡算法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最小连接数算法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1.最小连接数算法将请求分配到当前连接数最少的服务器上，以平衡服务器的负载。</a:t>
            </a:r>
          </a:p>
          <a:p>
            <a:r>
              <a:t>2.最小连接数算法能够实时地根据服务器的负载情况分配请求，提高了系统的整体性能。</a:t>
            </a:r>
          </a:p>
          <a:p>
            <a:r>
              <a:t>3.最小连接数算法的缺点是需要实时监测服务器的连接数，增加了系统的复杂性。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源地址哈希算法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1.源地址哈希算法根据请求的源地址进行哈希计算，将请求分配到同一台服务器上。</a:t>
            </a:r>
          </a:p>
          <a:p>
            <a:r>
              <a:t>2.源地址哈希算法能够提高同一源地址的请求的响应速度，适用于某些需要保持会话状态的应用。</a:t>
            </a:r>
          </a:p>
          <a:p>
            <a:r>
              <a:t>3.源地址哈希算法的缺点是可能导致某些服务器负载较高，而其他服务器空闲的情况。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轮询算法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负载均衡算法优化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轮询算法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轮询算法简介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1.轮询算法是一种基本的负载均衡算法，通过将请求按顺序分配给每个服务器，确保每个服务器都得到相等的处理机会。</a:t>
            </a:r>
          </a:p>
          <a:p>
            <a:r>
              <a:t>2.轮询算法简单高效，不需要复杂的计算或数据分析，因此在实际应用中广泛使用。</a:t>
            </a:r>
          </a:p>
          <a:p>
            <a:r>
              <a:t>3.然而，轮询算法忽略了服务器的实际性能和处理能力，可能导致性能较差的服务器成为瓶颈，影响整体性能。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轮询算法的优点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1.轮询算法确保了每个服务器都能得到平等的处理机会，避免了某些服务器过载而其他服务器空闲的情况。</a:t>
            </a:r>
          </a:p>
          <a:p>
            <a:r>
              <a:t>2.轮询算法的实现简单，不需要大量的计算或存储资源，因此适合在小型或简单的系统中使用。</a:t>
            </a:r>
          </a:p>
          <a:p>
            <a:r>
              <a:t>3.轮询算法的可扩展性较好，可以方便地添加或删除服务器，而不需要重新配置或调整算法参数。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轮询算法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轮询算法的缺点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1.轮询算法忽略了服务器的实际性能和处理能力，可能导致性能较差的服务器成为系统的瓶颈，影响整体性能。</a:t>
            </a:r>
          </a:p>
          <a:p>
            <a:r>
              <a:t>2.轮询算法对于服务器的故障或异常处理能力较弱，可能导致请求被错误地分配给故障的服务器，影响系统的可用性和稳定性。</a:t>
            </a:r>
          </a:p>
          <a:p>
            <a:r>
              <a:t>3.轮询算法对于动态负载变化的适应性较差，需要手动调整或配置算法参数来适应负载的变化。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轮询算法的改进方向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1.针对轮询算法的缺点，可以引入服务器性能监测和评估机制，根据服务器的实际性能动态调整分配比例。</a:t>
            </a:r>
          </a:p>
          <a:p>
            <a:r>
              <a:t>2.可以引入故障检测和排除机制，避免将请求分配给故障的服务器，提高系统的可用性和稳定性。</a:t>
            </a:r>
          </a:p>
          <a:p>
            <a:r>
              <a:t>3.可以结合其他负载均衡算法，如加权轮询或最小连接数算法，以更好地适应负载的动态变化。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随机算法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负载均衡算法优化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随机算法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随机算法简介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1.随机算法是一种基于概率分布的负载均衡算法，通过将请求随机分配给服务器，保证每个服务器被访问的概率均等。</a:t>
            </a:r>
          </a:p>
          <a:p>
            <a:r>
              <a:t>2.随机算法具有较好的公平性和简单性，不需要过多的计算和配置，适用于服务器性能相近的场景。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随机算法的优缺点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1.优点：简单易实现，能够快速地分配请求，提高系统的吞吐量。</a:t>
            </a:r>
          </a:p>
          <a:p>
            <a:r>
              <a:t>2.缺点：不考虑服务器的负载情况，可能导致某些服务器过载，影响系统性能和稳定性。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随机算法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随机算法的改进方案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1.加入权重因子：根据服务器的性能和负载情况，为不同的服务器设置不同的权重，使得性能更好的服务器能够承担更多的请求。</a:t>
            </a:r>
          </a:p>
          <a:p>
            <a:r>
              <a:t>2.引入动态调整机制：实时监测服务器的负载情况，根据服务器的状态动态调整分配策略，避免服务器过载或空闲。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随机算法的应用场景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1.适用于服务器集群中服务器性能相近，且负载波动不大的场景。</a:t>
            </a:r>
          </a:p>
          <a:p>
            <a:r>
              <a:t>2.可以与其他负载均衡算法结合使用，根据实际需求进行动态调整，提高系统的性能和稳定性。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   随机算法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随机算法的性能评估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1.评估指标：主要包括系统的吞吐量、响应时间和服务器负载均衡度等。</a:t>
            </a:r>
          </a:p>
          <a:p>
            <a:r>
              <a:t>2.评估方法：通过模拟实验和实际场景测试，对比不同负载均衡算法的性能表现，为选择合适的算法提供依据。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随机算法的未来发展趋势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1.随着云计算、大数据和人工智能等技术的不断发展，随机算法将结合这些先进技术进行改进和优化。</a:t>
            </a:r>
          </a:p>
          <a:p>
            <a:r>
              <a:t>2.未来随机算法将更加注重服务器的异构性和动态性，能够自适应地调整分配策略，提高系统的智能化和自适应性。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https://d.book118.com/295001302334011100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负载均衡算法简介</vt:lpstr>
      <vt:lpstr> 负载均衡算法简介</vt:lpstr>
      <vt:lpstr> 负载均衡算法简介</vt:lpstr>
      <vt:lpstr> 负载均衡算法简介</vt:lpstr>
      <vt:lpstr> 基础负载均衡算法</vt:lpstr>
      <vt:lpstr> 基础负载均衡算法</vt:lpstr>
      <vt:lpstr> 基础负载均衡算法</vt:lpstr>
      <vt:lpstr> 基础负载均衡算法</vt:lpstr>
      <vt:lpstr>    轮询算法</vt:lpstr>
      <vt:lpstr>    轮询算法</vt:lpstr>
      <vt:lpstr>    轮询算法</vt:lpstr>
      <vt:lpstr>    随机算法</vt:lpstr>
      <vt:lpstr>    随机算法</vt:lpstr>
      <vt:lpstr>    随机算法</vt:lpstr>
      <vt:lpstr>    随机算法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2024-09-09T00:40:43.539</cp:lastPrinted>
  <dcterms:created xsi:type="dcterms:W3CDTF">2024-09-08T16:40:43Z</dcterms:created>
  <dcterms:modified xsi:type="dcterms:W3CDTF">2024-09-08T16:40:45Z</dcterms:modified>
</cp:coreProperties>
</file>