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3CF27-C0E5-4F92-9F42-D0DD9B19B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14FDA-5525-4C84-B838-5A2549500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A5F35-B125-454F-AB02-7B33E6114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07F7D-6C72-4DB1-9A85-C263FC056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065890-0231-445A-9483-F0395853C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C2FA74-4478-4248-A230-82C9CD092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5E3368-CCAC-4831-8224-325447799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A7B37-B682-493E-B0AE-0D8FE618B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FABF6-9759-46B5-AF1B-60BA764BF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70C79-1CBA-47B4-A24C-DCE58DB55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45C1A-6656-485F-B6EC-F3ED5085A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0234000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门诊突发紧急情况应急预案和处理流程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门诊突发紧急情况的分类与特点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门诊突发紧急情况的处理流程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门诊突发紧急情况的预防措施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应急预案的演练与评估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门诊作为医疗机构的重要窗口，必须时刻准备应对各种紧急情况，以保障患者生命安全为首要目标。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通过建立应急预案，使医护人员能够迅速、准确地应对突发事件，提高整体应对能力。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维护医疗秩序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在突发事件发生时，有效的应急预案能够维护门诊正常医疗秩序，减少混乱和恐慌。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门诊可能面临各种突发事件，如患者突然昏迷、心脏骤停、火灾等，有效的应急预案能够指导医护人员迅速采取措施，挽救患者生命。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提高医护人员应急能力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通过培训和演练，使医护人员熟练掌握应急预案内容和处理流程，提高他们在实际操作中的准确性和效率。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在紧急情况下，医护人员可能会因为紧张或经验不足而出现失误。有效的应急预案能够规范操作流程，减少医疗纠纷的发生。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维护医院声誉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门诊作为医院的重要窗口，其应对突发事件的能力直接关系到医院的声誉和形象。有效的应急预案能够提高医院在公众心目中的信任度和满意度。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https://d.book118.com/295002340002011120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2024-09-22T08:27:33.121</cp:lastPrinted>
  <dcterms:created xsi:type="dcterms:W3CDTF">2024-09-22T00:27:33Z</dcterms:created>
  <dcterms:modified xsi:type="dcterms:W3CDTF">2024-09-22T00:27:34Z</dcterms:modified>
</cp:coreProperties>
</file>