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DOBMEB+MS-UIGothic"/>
      <p:regular r:id="rId16"/>
    </p:embeddedFont>
    <p:embeddedFont>
      <p:font typeface="HWVFLM+MHPDRN+MicrosoftYaHei-Bold"/>
      <p:regular r:id="rId17"/>
    </p:embeddedFont>
    <p:embeddedFont>
      <p:font typeface="FKLVPC+HBKIVT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83E1-0D69-4A7F-9D0C-32BC28BEA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5701B-96D1-4634-8547-6D490745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AEBC4-011D-4BDC-BC48-BE17067A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C5A72-DC66-4D6F-B4E8-28408B0D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FF086-7F0E-44B5-B153-52CEE08B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3D55C-8D94-47B3-92DF-D03313F11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FA302-A93C-4C00-B4C8-B694DD620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38413-C611-4970-88A9-7B983B8E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08A00-18D1-485F-93AB-8367EC36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42CC6-D315-423B-96B3-3AA76B78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581C-AE79-47ED-87BC-B7ED0F28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102440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772295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DOBMEB+MS-UIGothic"/>
                <a:cs typeface="DOBMEB+MS-UIGothic"/>
              </a:rPr>
              <a:t>阿米巴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经营</a:t>
            </a:r>
            <a:r>
              <a:rPr sz="4950">
                <a:solidFill>
                  <a:srgbClr val="CB3600"/>
                </a:solidFill>
                <a:latin typeface="DOBMEB+MS-UIGothic"/>
                <a:cs typeface="DOBMEB+MS-UIGothic"/>
              </a:rPr>
              <a:t>模式分析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DOBMEB+MS-UIGothic"/>
                <a:cs typeface="DOBME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DOBMEB+MS-UIGothic"/>
                <a:cs typeface="DOBMEB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HWVFLM+MHPDRN+MicrosoftYaHei-Bold"/>
                <a:cs typeface="HWVFLM+MHPDR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阿米巴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经营</a:t>
            </a: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定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58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模式是一种以阿米巴（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单细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胞生物）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，将企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业组织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个小型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经营单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元，通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独立核算和自主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参与的管理模式。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高度分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、自主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、独立核算、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强调团队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合作和企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家精神。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阿米巴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阿米巴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起源于日本，最早由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稻盛和夫提出并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展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EB554D"/>
                </a:solidFill>
                <a:latin typeface="DOBMEB+MS-UIGothic"/>
                <a:cs typeface="DOBMEB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多年的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践和改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，阿米巴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在日本和全球范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内得到广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用，成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受推崇的管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BMEB+MS-UIGothic"/>
                <a:cs typeface="DOBMEB+MS-UIGothic"/>
              </a:rPr>
              <a:t>理模式。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阿米巴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的核心思想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3330" y="1829028"/>
            <a:ext cx="3825064" cy="53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HWVFLM+MHPDRN+MicrosoftYaHei-Bold"/>
                <a:cs typeface="HWVFLM+MHPDRN+MicrosoftYaHei-Bold"/>
              </a:rPr>
              <a:t>1</a:t>
            </a:r>
            <a:r>
              <a:rPr sz="1800" spc="1551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确立企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目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传递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至每一位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1550">
                <a:solidFill>
                  <a:srgbClr val="EB554D"/>
                </a:solidFill>
                <a:latin typeface="DOBMEB+MS-UIGothic"/>
                <a:cs typeface="DOBMEB+MS-UIGothic"/>
              </a:rPr>
              <a:t>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79869" y="1829028"/>
            <a:ext cx="3029800" cy="537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HWVFLM+MHPDRN+MicrosoftYaHei-Bold"/>
                <a:cs typeface="HWVFLM+MHPDRN+MicrosoftYaHei-Bold"/>
              </a:rPr>
              <a:t>2</a:t>
            </a:r>
            <a:r>
              <a:rPr sz="1800" spc="1885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培养具有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意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的人才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37664" y="2214098"/>
            <a:ext cx="466578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明确的企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和愿景，激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工的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极性和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力，共同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17384" y="2214098"/>
            <a:ext cx="466578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明确的企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和愿景，激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工的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极性和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力，共同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43330" y="4379823"/>
            <a:ext cx="2750903" cy="5378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HWVFLM+MHPDRN+MicrosoftYaHei-Bold"/>
                <a:cs typeface="HWVFLM+MHPDRN+MicrosoftYaHei-Bold"/>
              </a:rPr>
              <a:t>3</a:t>
            </a:r>
            <a:r>
              <a:rPr sz="1800" spc="1551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促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跨部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门协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作与交流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79869" y="4379823"/>
            <a:ext cx="4410023" cy="536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HWVFLM+MHPDRN+MicrosoftYaHei-Bold"/>
                <a:cs typeface="HWVFLM+MHPDRN+MicrosoftYaHei-Bold"/>
              </a:rPr>
              <a:t>4</a:t>
            </a:r>
            <a:r>
              <a:rPr sz="1800" spc="1885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追求全体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工物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和精神两方面的幸福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37664" y="4792833"/>
            <a:ext cx="466578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明确的企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和愿景，激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工的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极性和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力，共同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22794" y="4792833"/>
            <a:ext cx="466578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明确的企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和愿景，激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工的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极性和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力，共同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HWVFLM+MHPDRN+MicrosoftYaHei-Bold"/>
                <a:cs typeface="HWVFLM+MHPDR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阿米巴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经营</a:t>
            </a: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的构建与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实</a:t>
            </a: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阿米巴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的构建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9643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组织结</a:t>
            </a:r>
            <a:r>
              <a:rPr sz="1550">
                <a:solidFill>
                  <a:srgbClr val="EB554D"/>
                </a:solidFill>
                <a:latin typeface="DOBMEB+MS-UIGothic"/>
                <a:cs typeface="DOBMEB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工参与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OBMEB+MS-UIGothic"/>
                <a:cs typeface="DOBMEB+MS-UIGothic"/>
              </a:rPr>
              <a:t>独立核算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阿米巴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构清晰，分工明确，能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快速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化和客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阿米巴鼓励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工参与决策，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其主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性，提高工作效率和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新能力。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阿米巴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行独立核算制度，通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化的方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行内部交易，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实现资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20000"/>
                </a:solidFill>
                <a:latin typeface="DOBMEB+MS-UIGothic"/>
                <a:cs typeface="DOBMEB+MS-UIGothic"/>
              </a:rPr>
              <a:t>化配置。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阿米巴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的运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VFLM+MHPDRN+MicrosoftYaHei-Bold"/>
                <a:cs typeface="HWVFLM+MHPDR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VFLM+MHPDRN+MicrosoftYaHei-Bold"/>
                <a:cs typeface="HWVFLM+MHPDR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VFLM+MHPDRN+MicrosoftYaHei-Bold"/>
                <a:cs typeface="HWVFLM+MHPDR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DOBMEB+MS-UIGothic"/>
                <a:cs typeface="DOBMEB+MS-UIGothic"/>
              </a:rPr>
              <a:t>目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EB554D"/>
                </a:solidFill>
                <a:latin typeface="DOBMEB+MS-UIGothic"/>
                <a:cs typeface="DOBMEB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OBMEB+MS-UIGothic"/>
                <a:cs typeface="DOBMEB+MS-UIGothic"/>
              </a:rPr>
              <a:t>流程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EB554D"/>
                </a:solidFill>
                <a:latin typeface="DOBMEB+MS-UIGothic"/>
                <a:cs typeface="DOBMEB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EB554D"/>
                </a:solidFill>
                <a:latin typeface="DOBMEB+MS-UIGothic"/>
                <a:cs typeface="DOBMEB+MS-UIGothic"/>
              </a:rPr>
              <a:t>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阿米巴制定明确的目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并分解到各个部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工，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确保整体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阿米巴注重流程的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化和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消除浪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、提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高效率来降低成本。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管理，制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措施以降低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，保障企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阿米巴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DOBMEB+MS-UIGothic"/>
                <a:cs typeface="DOBMEB+MS-UIGothic"/>
              </a:rPr>
              <a:t>的核算管理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成本核算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利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润</a:t>
            </a: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核算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OBMEB+MS-UIGothic"/>
                <a:cs typeface="DOBMEB+MS-UIGothic"/>
              </a:rPr>
              <a:t>数据分析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行精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的成本核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算，通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分析成本构成，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找出降低成本的途径。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阿米巴关注利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核算，通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提高效率、降低成本来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增加利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阿米巴运用数据分析工具，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对经营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行深入分析，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OBMEB+MS-UIGothic"/>
                <a:cs typeface="DOBMEB+MS-UIGothic"/>
              </a:rPr>
              <a:t>决策提供有力支持。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HWVFLM+MHPDRN+MicrosoftYaHei-Bold"/>
                <a:cs typeface="HWVFLM+MHPDR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阿米巴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经营</a:t>
            </a: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的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优势</a:t>
            </a:r>
            <a:r>
              <a:rPr sz="4500">
                <a:solidFill>
                  <a:srgbClr val="982900"/>
                </a:solidFill>
                <a:latin typeface="DOBMEB+MS-UIGothic"/>
                <a:cs typeface="DOBMEB+MS-UIGothic"/>
              </a:rPr>
              <a:t>与挑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https://d.book118.com/295010244013011104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DOBMEB+MS-UIGothic</vt:lpstr>
      <vt:lpstr>SimSun</vt:lpstr>
      <vt:lpstr>HWVFLM+MHPDRN+MicrosoftYaHei-Bold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2024-09-13T17:35:46.243</cp:lastPrinted>
  <dcterms:created xsi:type="dcterms:W3CDTF">2024-09-13T09:35:46Z</dcterms:created>
  <dcterms:modified xsi:type="dcterms:W3CDTF">2024-09-13T09:35:47Z</dcterms:modified>
</cp:coreProperties>
</file>