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A96E7-569D-4C94-BE59-C5C11CF73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D823F-D420-4786-A336-C9D48ADDE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E6C61-BF89-4527-A4A4-B887D57FA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D56619-86F1-4098-B86C-33E88BB8F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DA22B1-6119-4C76-877C-45BC4A5AF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D6F64A-9C69-491B-9700-53B673661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957E68-5B44-4970-849B-710D0374A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B01A61-6D4E-4E52-A670-ADD431EB2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EC4FE-E291-4A08-94B3-ED03C4DBE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EA521-5526-4812-BB7D-4D348058F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E18495-0EE6-4C94-947B-3C633B81E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010330224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营销工作困难问题及对策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营销工作困难问题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对策与解决方案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营销工作对策实施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营销工作对策效果评估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营销工作困难问题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62" b="45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市场调研是营销工作的基础，但往往面临数据获取难、数据质量差等问题。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市场调研需要大量数据支撑，但数据的获取渠道有限，导致数据量不足；同时，由于数据来源多样，数据质量参差不齐，增加了分析的难度。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市场调研难度大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776" r="297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77" r="297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竞争对手分析是制定营销策略的关键，但往往面临信息获取不全、分析方法不科学等问题。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竞争对手的信息通常比较保密，难以获取全面的数据；同时，竞争对手的分析方法不够科学，容易产生误判。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竞争对手分析困难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营销渠道是实现营销目标的关键，但往往面临渠道单一、渠道合作不畅等问题。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营销渠道过于单一，导致营销效果不佳；同时，与渠道合作伙伴的关系不够紧密，合作不够顺畅。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营销渠道受限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营销预算是营销活动的基础，但往往面临预算不足、预算分配不合理等问题。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由于公司规模、产品特性等因素，营销预算往往比较紧张；同时，预算的分配不够合理，导致营销效果不佳。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营销预算有限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对策与解决方案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654" r="1365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准确把握市场动态是营销成功的关键，通过强化市场调研，了解消费者需求、竞争对手情况以及行业趋势，为营销策略制定提供有力支持。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市场调研是营销工作的基础，通过收集和分析市场数据，了解目标客户的需求、购买行为和消费心理，以及竞争对手的市场份额、产品定价、营销策略等信息，从而为制定更具针对性的营销策略提供依据。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强化市场调研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深入分析竞争对手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深入分析竞争对手的优劣势，学习借鉴其成功经验，同时避免其失败的教训，是提升自身竞争力的关键。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通过对竞争对手的市场表现、产品特点、营销策略等方面进行深入分析，了解其竞争优势和不足之处，从而调整自身的产品定位、定价策略和营销手段，提升市场竞争力。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https://d.book118.com/295010330224011123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2024-09-27T12:57:11.204</cp:lastPrinted>
  <dcterms:created xsi:type="dcterms:W3CDTF">2024-09-27T04:57:11Z</dcterms:created>
  <dcterms:modified xsi:type="dcterms:W3CDTF">2024-09-27T04:57:13Z</dcterms:modified>
</cp:coreProperties>
</file>