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F814-6EAC-4015-BC4C-162674A2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F8B8B-B462-456F-8A48-A964CC2DA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E603D-990F-4EF6-8998-DBC216EB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75917-425B-4004-82FF-445C08E6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5D6D5-217D-4598-A80A-56237F5CA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47ED6-AB74-4094-AD30-391112D3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B5A27-1392-4F84-B1D0-F96ADEBA7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C06C1-7BE1-4EA3-8950-EAF36D43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1409C-A61D-4E7E-9E7B-8025DFA2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1D6CE-9218-47DC-A879-D0F20E3F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3B4A-BF33-48EE-9F93-74E585E4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121333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培养学生批判性思维的班级语言教学设计策略案例研究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理论基础与文献综述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班级语言教学设计策略构建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案例选取与分析方法论述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实证研究结果展示与讨论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批判性思维是一种理性思维，旨在通过分析、评估、推理等方式对信息、观点或论证进行深入探究，以形成独立、客观、全面的判断。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批判性思维有助于培养学生的独立思考能力、创新能力和解决问题的能力，是现代社会对人才素质的重要要求之一。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教师对批判性思维培养重视不足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部分教师未能充分认识到批判性思维培养的重要性，缺乏有效的教学策略和方法。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传统教学模式占主导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当前班级语言教学仍以传统讲授模式为主，学生缺乏主动思考和表达的机会。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学生批判性思维能力欠缺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受传统教学模式影响，学生普遍缺乏批判性思维能力，难以对所学知识进行深入分析和评价。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当前班级语言教学现状分析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本研究旨在探讨如何在班级语言教学中培养学生的批判性思维，提出具体的教学策略和方法，为相关教学实践提供参考。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通过本研究，有助于丰富班级语言教学的理论和实践，提高学生的批判性思维能力，促进学生全面发展。同时，也有助于推动教师教学理念的更新和教学方式的改进。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介绍研究背景、研究目的和意义、研究方法和论文结构等。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梳理国内外关于批判性思维培养的相关理论和实践研究，为本研究提供理论支撑和参考依据。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结合班级语言教学实际，提出具体的批判性思维培养策略和方法，包括教学内容的选择、教学方式的改进、教学评价的优化等。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设计并实施教学实验，验证所提出的教学策略和方法的有效性。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总结研究成果，提出研究不足与展望，为后续研究提供参考。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实验设计与实施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教学策略与方法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理论基础与文献综述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批判性思维理论模型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介绍批判性思维的理论模型，如保罗的批判性思维三元模型、恩尼斯的批判性思维六要素等。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批判性思维发展阶段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阐述批判性思维的发展阶段，包括无批判意识、社会中心主义、批判性相对主义、批判性思维等阶段。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批判性思维定义及内涵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明确批判性思维的概念，包括其认知技能、情感态度及思维倾向等方面。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056" r="1205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批判性思维理论框架介绍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梳理国外批判性思维培养的理论与实践成果，包括教育理念、课程设计、教学方法、评价标准等。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67" r="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总结国内批判性思维培养的研究进展，包括政策导向、教育实践、学术研究等方面。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对比国内外批判性思维培养的差异与共性，分析各自的优势与不足。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国内外相关研究回顾与总结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从班级语言教学的角度出发，探讨批判性思维培养的具体策略和方法。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37" r="993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研究视角创新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结合具体案例，深入分析批判性思维培养的实践过程与效果。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采用量化与质性相结合的研究方法，确保研究的科学性与全面性。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本研究创新点及特色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批判性思维理论对课程设计的指导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根据批判性思维理论框架，设计符合学生认知发展规律和思维特点的课程。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批判性思维理论对教学方法的指导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运用启发式、讨论式、案例式等教学方法，激发学生的批判性思维意识，提高学生的批判性思维能力。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批判性思维理论对评价标准的指导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建立多元化、过程性的评价标准，关注学生的批判性思维表现和发展，为教学改进提供有力依据。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理论基础对实践指导意义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班级语言教学设计策略构建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提升学生的批判性思维能力，包括分析、推理、评价和创新等方面。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教师负责设计教学方案、组织课堂活动和评估学生表现；学生则积极参与讨论、提问和合作解决问题。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明确培养目标和任务分工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创设有利于批判性思维发展环境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建立开放、包容、平等的班级氛围，鼓励学生发表不同观点，尊重他人意见。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采用启发式、讨论式、案例式等多样化教学方法，引导学生主动思考和探究问题。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建立多元评价机制，注重过程性评价和表现性评价，鼓励学生反思和改进自己的学习。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选用具有思辨性、启发性和拓展性的教材，如经典文学作品、社会热点话题等。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利用多媒体、网络资源等现代化教学手段，为学生提供丰富的学习材料和真实语境。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选择合适教材和辅助资源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https://d.book118.com/295012133334011110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2024-09-16T11:14:30.144</cp:lastPrinted>
  <dcterms:created xsi:type="dcterms:W3CDTF">2024-09-16T03:14:30Z</dcterms:created>
  <dcterms:modified xsi:type="dcterms:W3CDTF">2024-09-16T03:14:32Z</dcterms:modified>
</cp:coreProperties>
</file>