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DBA70-75F2-4595-8886-6475557F5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08C50-5CE6-49B1-A997-31EEE6865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2300C-9384-4FCF-AFE1-9A0139588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A6415-285E-4DEB-8213-1D9A337E9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4BE2F8-ACA2-46BC-840E-ED1CED220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A3AE40-E9D3-4C25-93E8-A8BAD62FB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937BF1-ADC0-43FC-8DDA-DB3D07EFB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70905-E7F8-4F07-B0A2-8657AB3C9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A57BB-F3BD-4414-A8B1-988455135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13A20-0496-483B-9D18-071D32626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D1637-08E2-486A-969C-065E9A6E6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01300204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基本放大电路课件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基本放大电路基础知识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放大电路的种类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基本放大电路的分析方法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基本放大电路的设计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基本放大电路的应用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放大电路是模拟电路中的基础单元，对于音频、视频、通信等领域的应用具有重要意义，了解基本放大电路的工作原理和设计方法有助于解决实际工程问题。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电子技术的发展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随着电子技术的不断发展，放大电路在各种电子设备中的应用越来越广泛，掌握基本放大电路的知识对于电子相关专业的学生来说至关重要。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468" b="1746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468" b="1746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掌握基本放大电路的工作原理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通过本课程的学习，学生应能够理解放大电路的基本原理、性能指标和分类。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熟悉常用放大电路的分析方法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学生应学会分析基本放大电路的静态和动态特性，掌握常用的分析方法，如等效电路法、图解法等。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掌握放大电路的设计与调试技巧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学生应了解放大电路的设计原则和步骤，掌握基本的调试技巧和方法，能够独立完成简单放大电路的设计和调试。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基本放大电路基础知识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825" b="3825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通过电子元件的放大作用，将微弱信号转换为可用信号的电路。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放大倍数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输出信号与输入信号的比值，表示信号的放大程度。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线性放大与非线性放大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线性放大指输出信号与输入信号成正比，而非线性放大则存在非线性关系。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放大电路的基本概念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对信号进行功率放大，提供足够的电流和电压。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接收微弱信号，并进行初步放大。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电压放大级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在输入级和输出级之间，对信号进行电压放大。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放大电路的组成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输入信号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通过输入级进入放大电路，进行初步放大。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电压放大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在电压放大级中，利用电子元件的放大作用，将输入信号的电压进行放大。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提供微弱信号，可以是电压或电流信号。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输出信号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经过电压放大后的信号通过输出级进行功率放大，输出足够大的电流和电压，以驱动负载。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放大电路的工作原理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放大电路的种类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电压放大电路广泛应用于音频放大器、传感器信号处理等领域。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电压放大电路主要对输入信号的电压进行放大，输出电压信号幅度大于输入信号幅度。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电压放大电路通常由电阻、电容、晶体管等元件组成，通过晶体管的放大作用，将输入信号的电压幅度按比例放大，输出信号电压幅度大于输入信号。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电压放大电路具有高电压放大倍数、低电流放大倍数、低功率放大倍数等特点，常用于信号的电压放大和传输。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电压放大电路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电流放大电路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电流放大电路主要对输入信号的电流进行放大，输出电流信号幅度大于输入信号幅度。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电流放大电路广泛应用于电子开关、马达驱动等领域。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电流放大电路具有高电流放大倍数、低电压放大倍数、低功率放大倍数等特点，常用于信号的电流放大和驱动。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电流放大电路通常由电阻、晶体管等元件组成，通过晶体管的放大作用，将输入信号的电流幅度按比例放大，输出信号电流幅度大于输入信号。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功率放大电路主要对输入信号的功率进行放大，输出功率信号幅度大于输入信号幅度。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功率放大电路通常由电阻、电容、晶体管等元件组成，通过晶体管的放大作用，将输入信号的功率幅度按比例放大，输出信号功率幅度大于输入信号。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功率放大电路具有高功率放大倍数、高电压放大倍数、高电流放大倍数等特点，常用于信号的功率放大和驱动。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功率放大电路广泛应用于音频功率放大器、扬声器驱动等领域。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功率放大电路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基本放大电路的分析方法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https://d.book118.com/295013002042011100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2024-09-07T23:43:59.346</cp:lastPrinted>
  <dcterms:created xsi:type="dcterms:W3CDTF">2024-09-07T15:43:59Z</dcterms:created>
  <dcterms:modified xsi:type="dcterms:W3CDTF">2024-09-07T15:44:01Z</dcterms:modified>
</cp:coreProperties>
</file>