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256592-F005-4856-9FB9-F7C401688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D89F3A-86F9-4FA0-9A17-3B4F60978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2A809E-E93B-485F-A908-CFCCA85C1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4FADD7-29DE-46D1-B30E-4217ECBC7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D3CFD6-34FE-4F75-823B-0B7AAD845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B20986-3D46-430C-BB1A-D7F027F49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39C195-88B7-4C5D-B10D-6DFC599E4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E457A8-55D2-446F-AE3B-D7E938F6D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010658-4D74-4214-9461-52839BB93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02EA3A-90DB-453F-82BE-4F75882AA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8CFD4A-FC13-47FB-922B-ED8A6CF90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01314304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提升制造业行业中层管理者的领导力培训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领导力概述与重要性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制造业中层管理者现状及挑战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领导力培训内容与方法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案例分析：成功企业领导力培训实践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领导力概述与重要性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85" r="23885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910" r="309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领导力是指一种能够激发团队成员热情、引导团队目标、推动团队变革的能力，是管理者必备的核心素质。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领导力的构成包括决策力、沟通力、影响力、团队协作能力和创新能力等多个方面。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领导力核心要素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领导力定义及核心要素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中层管理者通过领导力可以激发员工的工作热情，提高生产效率。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推动技术创新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优化生产流程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领导力可以促使中层管理者关注行业发展趋势，引导团队进行技术创新。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中层管理者运用领导力，能够发现生产流程中的问题，推动流程优化和改进。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领导力在制造业中层管理者中作用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提升领导力有助于中层管理者在职场中脱颖而出，增强个人竞争力。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增强个人竞争力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领导力提升可以带动整个团队的成长，形成积极向上的团队氛围。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中层管理者领导力的提升，有助于企业在激烈的市场竞争中保持领先地位。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推动企业发展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提升领导力意义与价值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制造业中层管理者现状及挑战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当前制造业中层管理者年龄普遍偏大，缺乏年轻血液。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651" r="17651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015" r="1501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9995" r="1999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年龄结构偏大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部分中层管理者知识结构陈旧，难以适应快速变化的市场和技术环境。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知识结构老化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一些中层管理者缺乏必要的管理技能和领导能力，难以有效管理团队和应对复杂问题。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管理技能不足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当前制造业中层管理者现状分析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485" r="248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面临挑战与困境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市场竞争激烈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制造业市场竞争日益激烈，要求中层管理者具备敏锐的市场洞察力和创新能力。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技术更新换代快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新技术不断涌现，要求中层管理者具备快速学习和应用新技术的能力。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团队管理难度增加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团队成员背景多样化，管理难度增加，要求中层管理者具备卓越的团队管理和协调能力。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团队士气低落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缺乏领导力的中层管理者难以激发团队成员的积极性和创造力，导致团队士气低落。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决策效率低下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领导力不足的中层管理者可能导致企业决策效率低下，错失市场机会。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企业业绩下滑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领导力缺失可能导致企业战略执行不力，进而影响企业业绩和长期发展。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领导力缺失对企业影响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领导力培训内容与方法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根据制造业行业中层管理者的实际需求和行业特点，设计针对性的培训内容，包括领导力理论、团队管理、沟通技巧、决策能力等方面。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培训内容应遵循系统性原则，涵盖领导力的各个方面，帮助中层管理者全面提升领导能力。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系统性原则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强调领导力的实践性，通过案例分析、角色扮演、团队讨论等方式，让中层管理者在实践中学习和提升领导力。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实践性原则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培训内容设计原则与思路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包括领导力概念、领导力理论、领导者角色认知等内容，帮助中层管理者建立对领导力的基本认知。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领导力基础课程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涵盖团队组建、团队激励、团队沟通、团队冲突处理等方面，提高中层管理者的团队管理能力。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团队管理课程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包括倾听技巧、表达技巧、反馈技巧等，提升中层管理者的沟通能力，促进与上下级和同事之间的有效沟通。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沟通技巧课程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通过教授决策理论、决策方法、风险评估等内容，提高中层管理者的决策能力和风险应对能力。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决策能力课程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具体培训课程设置建议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https://d.book118.com/295013143040011111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2024-09-16T21:20:43.226</cp:lastPrinted>
  <dcterms:created xsi:type="dcterms:W3CDTF">2024-09-16T13:20:43Z</dcterms:created>
  <dcterms:modified xsi:type="dcterms:W3CDTF">2024-09-16T13:20:45Z</dcterms:modified>
</cp:coreProperties>
</file>