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DBC6C-4BE1-46A6-BFC9-5DAEA46EB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E2229-46FB-4E59-AD2A-353DCD185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62602-1403-42EF-97FA-0D5E79C0F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1F15C-9F44-46A7-9037-4768614E0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322B3F-F696-44C1-9831-F9B86B2E6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EC8663-96CA-4EF6-B072-351EE66CE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7006C6-E5DD-44D8-8F81-B4CC4473F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02AD4-30BA-4A84-9D94-BA6A208A9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94FD1-07E8-4A79-BC90-5F0EAD40D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221DD-AD99-4F58-BE72-034E1828E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C2BB4-9E8D-4237-BD9C-726460E35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02120321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禄劝县营养改善计划书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营养改善计划的必要性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营养改善计划的目标和内容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实施策略和步骤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预期成果和影响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风险评估和应对策略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禄劝县地处山区，经济发展相对滞后，居民生活水平较低，营养不良问题较为突出。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当前，该地区面临的主要营养问题包括缺乏优质蛋白质、维生素和矿物质等。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提高禄劝县居民的营养水平，改善居民健康状况。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通过营养改善计划的实施，促进当地经济的发展和社会的进步。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加强居民对营养知识的认识，培养健康的生活方式。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营养改善计划的必要性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禄劝县属于贫困地区，经济发展相对滞后，居民收入水平较低，导致食物来源单一，营养摄入不足。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贫困地区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根据相关调查数据，禄劝县存在较高的营养不良率，特别是儿童和老人等弱势群体，缺乏足够的营养摄入。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营养不良不仅影响个体的生长发育和健康状况，还可能对整个地区的社会经济发展产生负面影响。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健康影响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当前营养状况分析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8042" b="18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减少疾病发生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合理的营养摄入能够增强免疫力和抵抗力，减少疾病的发生和传播。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提高健康水平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通过营养改善计划，可以提供均衡的食物和营养素，满足居民的基本营养需求，从而提高整体健康水平。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针对儿童等弱势群体，营养改善有助于促进其生长发育，提高身体素质和智力发展。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营养改善的益处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728" r="472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禄劝县的特殊情况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地处偏远山区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禄劝县地处偏远山区，交通不便，导致食物运输和供应成本较高，增加了营养改善的难度。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民族多样性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禄劝县是一个多民族聚居的地区，各民族饮食习惯和营养需求存在差异，需要针对不同民族的特点制定相应的营养改善措施。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自然灾害频发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禄劝县属于自然灾害频发地区，如地震、洪涝等，导致居民生活水平不稳定，对营养改善计划提出了更高的要求。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营养改善计划的目标和内容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87" r="2218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提升禄劝县居民整体营养水平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通过实施营养改善计划，改善禄劝县居民的膳食结构，提高居民的营养摄入量，降低营养不良和相关疾病的发生率。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促进居民健康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通过改善居民的营养状况，降低慢性疾病的发生风险，提高居民的整体健康水平。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良好的营养状况能够促进人力资源的发展，提高劳动生产率，为禄劝县的经济发展提供有力支持。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75951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94008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628506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63003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75049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在全县范围内推广科学膳食理念，提高居民的营养知识水平。</a:t>
            </a:r>
          </a:p>
        </p:txBody>
      </p:sp>
      <p:sp>
        <p:nvSpPr>
          <p:cNvPr id="7" name="Freeform 7"/>
          <p:cNvSpPr/>
          <p:nvPr/>
        </p:nvSpPr>
        <p:spPr>
          <a:xfrm>
            <a:off x="930145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973595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17044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060494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8853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2303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85753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229203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3048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64980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39947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833975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887964" y="3802911"/>
            <a:ext cx="2562225" cy="1514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加强与相关部门合作，整合资源，形成合力，共同推进营养改善计划的实施。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346021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建立健全营养监测体系，定期开展居民营养状况调查，及时掌握居民营养状况的变化趋势。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116992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针对不同人群制定个性化的营养改善方案，特别是关注重点人群如学生、老年人、妇女和贫困人口的营养不良问题。</a:t>
            </a:r>
          </a:p>
        </p:txBody>
      </p:sp>
      <p:sp>
        <p:nvSpPr>
          <p:cNvPr id="22" name="Freeform 22"/>
          <p:cNvSpPr/>
          <p:nvPr/>
        </p:nvSpPr>
        <p:spPr>
          <a:xfrm>
            <a:off x="1683527" y="1942053"/>
            <a:ext cx="888306" cy="791751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445000" y="1806876"/>
            <a:ext cx="926928" cy="92692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206367" y="1886534"/>
            <a:ext cx="902789" cy="90278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9948635" y="1888948"/>
            <a:ext cx="897962" cy="89796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-5400000">
            <a:off x="11368526" y="597939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-5400000">
            <a:off x="11368526" y="619022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主要内容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加强营养监测与评估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建立健全营养监测体系，定期开展居民营养状况调查和评估，为制定针对性的营养改善措施提供科学依据。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提供营养膳食指导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根据不同人群的营养需求和膳食指南，制定个性化的膳食方案，指导居民科学合理地安排膳食。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开展营养知识宣传教育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通过各种渠道和形式，向居民普及营养知识，提高居民对合理膳食的认识和重视程度。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实施营养干预措施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针对不同人群的营养问题，采取相应的干预措施，如提供营养餐、发放营养补充剂等，改善居民的营养状况。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建立合作机制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加强与教育、卫生、扶贫等部门的合作，共同推进营养改善计划的实施，形成全社会共同参与的良好氛围。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实施策略和步骤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https://d.book118.com/295021203211011112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2024-09-19T00:08:45.022</cp:lastPrinted>
  <dcterms:created xsi:type="dcterms:W3CDTF">2024-09-18T16:08:45Z</dcterms:created>
  <dcterms:modified xsi:type="dcterms:W3CDTF">2024-09-18T16:08:47Z</dcterms:modified>
</cp:coreProperties>
</file>