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0.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29837" cy="49885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29761" y="0"/>
            <a:ext cx="2929837" cy="498852"/>
          </a:xfrm>
          <a:prstGeom prst="rect">
            <a:avLst/>
          </a:prstGeom>
        </p:spPr>
        <p:txBody>
          <a:bodyPr vert="horz" lIns="91440" tIns="45720" rIns="91440" bIns="45720" rtlCol="0"/>
          <a:lstStyle>
            <a:lvl1pPr algn="r">
              <a:defRPr sz="1200"/>
            </a:lvl1pPr>
          </a:lstStyle>
          <a:p>
            <a:fld id="{B3615B73-F5E1-45A8-BFAD-402978446FF5}" type="datetimeFigureOut">
              <a:rPr lang="zh-CN" altLang="en-US" smtClean="0"/>
              <a:t>2023/12/13</a:t>
            </a:fld>
            <a:endParaRPr lang="zh-CN" altLang="en-US"/>
          </a:p>
        </p:txBody>
      </p:sp>
      <p:sp>
        <p:nvSpPr>
          <p:cNvPr id="4" name="幻灯片图像占位符 3"/>
          <p:cNvSpPr>
            <a:spLocks noGrp="1" noRot="1" noChangeAspect="1"/>
          </p:cNvSpPr>
          <p:nvPr>
            <p:ph type="sldImg" idx="2"/>
          </p:nvPr>
        </p:nvSpPr>
        <p:spPr>
          <a:xfrm>
            <a:off x="398463" y="1243013"/>
            <a:ext cx="5964237" cy="3355975"/>
          </a:xfrm>
          <a:prstGeom prst="rect">
            <a:avLst/>
          </a:prstGeom>
          <a:noFill/>
          <a:ln w="12700">
            <a:solidFill>
              <a:prstClr val="black"/>
            </a:solidFill>
          </a:ln>
        </p:spPr>
      </p:sp>
      <p:sp>
        <p:nvSpPr>
          <p:cNvPr id="5" name="备注占位符 4"/>
          <p:cNvSpPr>
            <a:spLocks noGrp="1"/>
          </p:cNvSpPr>
          <p:nvPr>
            <p:ph type="body" sz="quarter" idx="3"/>
          </p:nvPr>
        </p:nvSpPr>
        <p:spPr>
          <a:xfrm>
            <a:off x="676117" y="4784835"/>
            <a:ext cx="5408930" cy="3914864"/>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443662"/>
            <a:ext cx="2929837" cy="49885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29761" y="9443662"/>
            <a:ext cx="2929837" cy="498851"/>
          </a:xfrm>
          <a:prstGeom prst="rect">
            <a:avLst/>
          </a:prstGeom>
        </p:spPr>
        <p:txBody>
          <a:bodyPr vert="horz" lIns="91440" tIns="45720" rIns="91440" bIns="45720" rtlCol="0" anchor="b"/>
          <a:lstStyle>
            <a:lvl1pPr algn="r">
              <a:defRPr sz="1200"/>
            </a:lvl1pPr>
          </a:lstStyle>
          <a:p>
            <a:fld id="{4A9FCF99-04B2-4811-96FE-A904E83A9EAD}" type="slidenum">
              <a:rPr lang="zh-CN" altLang="en-US" smtClean="0"/>
              <a:t>‹#›</a:t>
            </a:fld>
            <a:endParaRPr lang="zh-CN" altLang="en-US"/>
          </a:p>
        </p:txBody>
      </p:sp>
    </p:spTree>
    <p:extLst>
      <p:ext uri="{BB962C8B-B14F-4D97-AF65-F5344CB8AC3E}">
        <p14:creationId xmlns:p14="http://schemas.microsoft.com/office/powerpoint/2010/main" val="3890728196"/>
      </p:ext>
    </p:extLst>
  </p:cSld>
  <p:clrMap bg1="lt1" tx1="dk1" bg2="lt2" tx2="dk2" accent1="accent1" accent2="accent2" accent3="accent3" accent4="accent4" accent5="accent5" accent6="accent6" hlink="hlink" folHlink="folHlink"/>
  <p:notesStyle>
    <a:lvl1pPr marL="0" algn="l" defTabSz="914332" rtl="0" eaLnBrk="1" latinLnBrk="0" hangingPunct="1">
      <a:defRPr sz="1200" kern="1200">
        <a:solidFill>
          <a:schemeClr val="tx1"/>
        </a:solidFill>
        <a:latin typeface="+mn-lt"/>
        <a:ea typeface="+mn-ea"/>
        <a:cs typeface="+mn-cs"/>
      </a:defRPr>
    </a:lvl1pPr>
    <a:lvl2pPr marL="457167" algn="l" defTabSz="914332" rtl="0" eaLnBrk="1" latinLnBrk="0" hangingPunct="1">
      <a:defRPr sz="1200" kern="1200">
        <a:solidFill>
          <a:schemeClr val="tx1"/>
        </a:solidFill>
        <a:latin typeface="+mn-lt"/>
        <a:ea typeface="+mn-ea"/>
        <a:cs typeface="+mn-cs"/>
      </a:defRPr>
    </a:lvl2pPr>
    <a:lvl3pPr marL="914332" algn="l" defTabSz="914332" rtl="0" eaLnBrk="1" latinLnBrk="0" hangingPunct="1">
      <a:defRPr sz="1200" kern="1200">
        <a:solidFill>
          <a:schemeClr val="tx1"/>
        </a:solidFill>
        <a:latin typeface="+mn-lt"/>
        <a:ea typeface="+mn-ea"/>
        <a:cs typeface="+mn-cs"/>
      </a:defRPr>
    </a:lvl3pPr>
    <a:lvl4pPr marL="1371498" algn="l" defTabSz="914332" rtl="0" eaLnBrk="1" latinLnBrk="0" hangingPunct="1">
      <a:defRPr sz="1200" kern="1200">
        <a:solidFill>
          <a:schemeClr val="tx1"/>
        </a:solidFill>
        <a:latin typeface="+mn-lt"/>
        <a:ea typeface="+mn-ea"/>
        <a:cs typeface="+mn-cs"/>
      </a:defRPr>
    </a:lvl4pPr>
    <a:lvl5pPr marL="1828664" algn="l" defTabSz="914332" rtl="0" eaLnBrk="1" latinLnBrk="0" hangingPunct="1">
      <a:defRPr sz="1200" kern="1200">
        <a:solidFill>
          <a:schemeClr val="tx1"/>
        </a:solidFill>
        <a:latin typeface="+mn-lt"/>
        <a:ea typeface="+mn-ea"/>
        <a:cs typeface="+mn-cs"/>
      </a:defRPr>
    </a:lvl5pPr>
    <a:lvl6pPr marL="2285830" algn="l" defTabSz="914332" rtl="0" eaLnBrk="1" latinLnBrk="0" hangingPunct="1">
      <a:defRPr sz="1200" kern="1200">
        <a:solidFill>
          <a:schemeClr val="tx1"/>
        </a:solidFill>
        <a:latin typeface="+mn-lt"/>
        <a:ea typeface="+mn-ea"/>
        <a:cs typeface="+mn-cs"/>
      </a:defRPr>
    </a:lvl6pPr>
    <a:lvl7pPr marL="2742994" algn="l" defTabSz="914332" rtl="0" eaLnBrk="1" latinLnBrk="0" hangingPunct="1">
      <a:defRPr sz="1200" kern="1200">
        <a:solidFill>
          <a:schemeClr val="tx1"/>
        </a:solidFill>
        <a:latin typeface="+mn-lt"/>
        <a:ea typeface="+mn-ea"/>
        <a:cs typeface="+mn-cs"/>
      </a:defRPr>
    </a:lvl7pPr>
    <a:lvl8pPr marL="3200160" algn="l" defTabSz="914332" rtl="0" eaLnBrk="1" latinLnBrk="0" hangingPunct="1">
      <a:defRPr sz="1200" kern="1200">
        <a:solidFill>
          <a:schemeClr val="tx1"/>
        </a:solidFill>
        <a:latin typeface="+mn-lt"/>
        <a:ea typeface="+mn-ea"/>
        <a:cs typeface="+mn-cs"/>
      </a:defRPr>
    </a:lvl8pPr>
    <a:lvl9pPr marL="3657327" algn="l" defTabSz="914332"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bwMode="auto">
          <a:xfrm>
            <a:off x="398463" y="1243013"/>
            <a:ext cx="5964237" cy="3355975"/>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7"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zh-CN" altLang="en-US"/>
              <a:t>模板来自于 </a:t>
            </a:r>
            <a:r>
              <a:rPr lang="en-US" altLang="zh-CN"/>
              <a:t>http://docer.wps.cn</a:t>
            </a:r>
            <a:endParaRPr lang="zh-CN" altLang="en-US"/>
          </a:p>
        </p:txBody>
      </p:sp>
      <p:sp>
        <p:nvSpPr>
          <p:cNvPr id="6148"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Arial Narrow" panose="020b0606020202030204" pitchFamily="34" charset="0"/>
                <a:ea typeface="微软雅黑" panose="020b0503020204020204" pitchFamily="34" charset="-122"/>
              </a:defRPr>
            </a:lvl1pPr>
            <a:lvl2pPr marL="742950" indent="-285750">
              <a:defRPr>
                <a:solidFill>
                  <a:schemeClr val="tx1"/>
                </a:solidFill>
                <a:latin typeface="Arial Narrow" panose="020b0606020202030204" pitchFamily="34" charset="0"/>
                <a:ea typeface="微软雅黑" panose="020b0503020204020204" pitchFamily="34" charset="-122"/>
              </a:defRPr>
            </a:lvl2pPr>
            <a:lvl3pPr marL="1143000" indent="-228600">
              <a:defRPr>
                <a:solidFill>
                  <a:schemeClr val="tx1"/>
                </a:solidFill>
                <a:latin typeface="Arial Narrow" panose="020b0606020202030204" pitchFamily="34" charset="0"/>
                <a:ea typeface="微软雅黑" panose="020b0503020204020204" pitchFamily="34" charset="-122"/>
              </a:defRPr>
            </a:lvl3pPr>
            <a:lvl4pPr marL="1600200" indent="-228600">
              <a:defRPr>
                <a:solidFill>
                  <a:schemeClr val="tx1"/>
                </a:solidFill>
                <a:latin typeface="Arial Narrow" panose="020b0606020202030204" pitchFamily="34" charset="0"/>
                <a:ea typeface="微软雅黑" panose="020b0503020204020204" pitchFamily="34" charset="-122"/>
              </a:defRPr>
            </a:lvl4pPr>
            <a:lvl5pPr marL="2057400" indent="-228600">
              <a:defRPr>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9pPr>
          </a:lstStyle>
          <a:p>
            <a:pPr marL="0" marR="0" lvl="0" indent="0" algn="r" defTabSz="457200" rtl="0" eaLnBrk="1" fontAlgn="base" latinLnBrk="0" hangingPunct="1">
              <a:lnSpc>
                <a:spcPct val="100000"/>
              </a:lnSpc>
              <a:spcBef>
                <a:spcPct val="0"/>
              </a:spcBef>
              <a:spcAft>
                <a:spcPct val="0"/>
              </a:spcAft>
              <a:buClrTx/>
              <a:buSzTx/>
              <a:buFontTx/>
              <a:buNone/>
              <a:defRPr/>
            </a:pPr>
            <a:fld id="{C9ED8497-B92D-4F10-9C19-BBA738FC3D23}"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pitchFamily="34" charset="0"/>
                <a:ea typeface="宋体" panose="02010600030101010101" pitchFamily="2" charset="-122"/>
                <a:cs typeface="+mn-cs"/>
              </a:rPr>
              <a:pPr marL="0" marR="0" lvl="0" indent="0" algn="r" defTabSz="457200" rtl="0" eaLnBrk="1" fontAlgn="base" latinLnBrk="0" hangingPunct="1">
                <a:lnSpc>
                  <a:spcPct val="100000"/>
                </a:lnSpc>
                <a:spcBef>
                  <a:spcPct val="0"/>
                </a:spcBef>
                <a:spcAft>
                  <a:spcPct val="0"/>
                </a:spcAft>
                <a:buClrTx/>
                <a:buSzTx/>
                <a:buFontTx/>
                <a:buNone/>
                <a:defRPr/>
              </a:pPr>
              <a:t>2</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p14="http://schemas.microsoft.com/office/powerpoint/2010/main" val="120516785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0A0362-4211-4B09-859D-15737D1A3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AEFF7-2516-4B35-8C62-C5FC7E334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12ADCF-1410-483F-978D-062E07EC5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3912CE-923D-48DE-94FA-E1FD8E080F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08A12-4E4C-412D-A352-0AF8B1A364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9B6768-C781-4DEB-B0D4-4BF26B94D8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EA9049-0241-4BDB-A601-E21423F9BA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1E9B1-2BA0-4EE4-97E6-C436B1CF9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5191BF-0E22-4A5C-B457-6A29EFF8A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72326-16CD-415C-88A3-780CE14745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52E87-2D5D-4B4A-9717-074D9CD2B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4"/>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algn="l" defTabSz="91369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4" indent="-228584" algn="l" defTabSz="913697"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750" indent="-228584" algn="l" defTabSz="913697"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2914" indent="-228584" algn="l" defTabSz="913697"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080"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4pPr>
      <a:lvl5pPr marL="2057247"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5pPr>
      <a:lvl6pPr marL="2514412"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6pPr>
      <a:lvl7pPr marL="2971578"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7pPr>
      <a:lvl8pPr marL="3428744"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8pPr>
      <a:lvl9pPr marL="3885910" indent="-228584" algn="l" defTabSz="913697" rtl="0" eaLnBrk="1" latinLnBrk="0" hangingPunct="1">
        <a:lnSpc>
          <a:spcPct val="90000"/>
        </a:lnSpc>
        <a:spcBef>
          <a:spcPts val="500"/>
        </a:spcBef>
        <a:buFont typeface="Arial" pitchFamily="34" charset="0"/>
        <a:buChar char="•"/>
        <a:defRPr sz="1900" kern="1200">
          <a:solidFill>
            <a:schemeClr val="tx1"/>
          </a:solidFill>
          <a:latin typeface="+mn-lt"/>
          <a:ea typeface="+mn-ea"/>
          <a:cs typeface="+mn-cs"/>
        </a:defRPr>
      </a:lvl9pPr>
    </p:bodyStyle>
    <p:otherStyle>
      <a:defPPr>
        <a:defRPr lang="en-US"/>
      </a:defPPr>
      <a:lvl1pPr marL="0" algn="l" defTabSz="913697" rtl="0" eaLnBrk="1" latinLnBrk="0" hangingPunct="1">
        <a:defRPr sz="1900" kern="1200">
          <a:solidFill>
            <a:schemeClr val="tx1"/>
          </a:solidFill>
          <a:latin typeface="+mn-lt"/>
          <a:ea typeface="+mn-ea"/>
          <a:cs typeface="+mn-cs"/>
        </a:defRPr>
      </a:lvl1pPr>
      <a:lvl2pPr marL="457167" algn="l" defTabSz="913697" rtl="0" eaLnBrk="1" latinLnBrk="0" hangingPunct="1">
        <a:defRPr sz="1900" kern="1200">
          <a:solidFill>
            <a:schemeClr val="tx1"/>
          </a:solidFill>
          <a:latin typeface="+mn-lt"/>
          <a:ea typeface="+mn-ea"/>
          <a:cs typeface="+mn-cs"/>
        </a:defRPr>
      </a:lvl2pPr>
      <a:lvl3pPr marL="914332" algn="l" defTabSz="913697" rtl="0" eaLnBrk="1" latinLnBrk="0" hangingPunct="1">
        <a:defRPr sz="1900" kern="1200">
          <a:solidFill>
            <a:schemeClr val="tx1"/>
          </a:solidFill>
          <a:latin typeface="+mn-lt"/>
          <a:ea typeface="+mn-ea"/>
          <a:cs typeface="+mn-cs"/>
        </a:defRPr>
      </a:lvl3pPr>
      <a:lvl4pPr marL="1371498" algn="l" defTabSz="913697" rtl="0" eaLnBrk="1" latinLnBrk="0" hangingPunct="1">
        <a:defRPr sz="1900" kern="1200">
          <a:solidFill>
            <a:schemeClr val="tx1"/>
          </a:solidFill>
          <a:latin typeface="+mn-lt"/>
          <a:ea typeface="+mn-ea"/>
          <a:cs typeface="+mn-cs"/>
        </a:defRPr>
      </a:lvl4pPr>
      <a:lvl5pPr marL="1828664" algn="l" defTabSz="913697" rtl="0" eaLnBrk="1" latinLnBrk="0" hangingPunct="1">
        <a:defRPr sz="1900" kern="1200">
          <a:solidFill>
            <a:schemeClr val="tx1"/>
          </a:solidFill>
          <a:latin typeface="+mn-lt"/>
          <a:ea typeface="+mn-ea"/>
          <a:cs typeface="+mn-cs"/>
        </a:defRPr>
      </a:lvl5pPr>
      <a:lvl6pPr marL="2285830" algn="l" defTabSz="913697" rtl="0" eaLnBrk="1" latinLnBrk="0" hangingPunct="1">
        <a:defRPr sz="1900" kern="1200">
          <a:solidFill>
            <a:schemeClr val="tx1"/>
          </a:solidFill>
          <a:latin typeface="+mn-lt"/>
          <a:ea typeface="+mn-ea"/>
          <a:cs typeface="+mn-cs"/>
        </a:defRPr>
      </a:lvl6pPr>
      <a:lvl7pPr marL="2742994" algn="l" defTabSz="913697" rtl="0" eaLnBrk="1" latinLnBrk="0" hangingPunct="1">
        <a:defRPr sz="1900" kern="1200">
          <a:solidFill>
            <a:schemeClr val="tx1"/>
          </a:solidFill>
          <a:latin typeface="+mn-lt"/>
          <a:ea typeface="+mn-ea"/>
          <a:cs typeface="+mn-cs"/>
        </a:defRPr>
      </a:lvl7pPr>
      <a:lvl8pPr marL="3200160" algn="l" defTabSz="913697" rtl="0" eaLnBrk="1" latinLnBrk="0" hangingPunct="1">
        <a:defRPr sz="1900" kern="1200">
          <a:solidFill>
            <a:schemeClr val="tx1"/>
          </a:solidFill>
          <a:latin typeface="+mn-lt"/>
          <a:ea typeface="+mn-ea"/>
          <a:cs typeface="+mn-cs"/>
        </a:defRPr>
      </a:lvl8pPr>
      <a:lvl9pPr marL="3657327" algn="l" defTabSz="913697" rtl="0" eaLnBrk="1" latinLnBrk="0" hangingPunct="1">
        <a:defRPr sz="19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image" Target="../media/image2.png" /><Relationship Id="rId9" Type="http://schemas.openxmlformats.org/officeDocument/2006/relationships/tags" Target="../tags/tag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220143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cxnSp>
        <p:nvCxnSpPr>
          <p:cNvPr id="76" name="PA_直接连接符 75"/>
          <p:cNvCxnSpPr/>
          <p:nvPr>
            <p:custDataLst>
              <p:tags r:id="rId2"/>
            </p:custDataLst>
          </p:nvPr>
        </p:nvCxnSpPr>
        <p:spPr>
          <a:xfrm>
            <a:off x="4853479" y="2745523"/>
            <a:ext cx="619107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7" name="PA_直接连接符 76"/>
          <p:cNvCxnSpPr/>
          <p:nvPr>
            <p:custDataLst>
              <p:tags r:id="rId3"/>
            </p:custDataLst>
          </p:nvPr>
        </p:nvCxnSpPr>
        <p:spPr>
          <a:xfrm>
            <a:off x="4853479" y="2802707"/>
            <a:ext cx="6191076" cy="0"/>
          </a:xfrm>
          <a:prstGeom prst="line">
            <a:avLst/>
          </a:prstGeom>
          <a:ln w="571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78" name="PA_矩形 77"/>
          <p:cNvSpPr/>
          <p:nvPr>
            <p:custDataLst>
              <p:tags r:id="rId4"/>
            </p:custDataLst>
          </p:nvPr>
        </p:nvSpPr>
        <p:spPr>
          <a:xfrm>
            <a:off x="4111237" y="2983179"/>
            <a:ext cx="7702851" cy="523216"/>
          </a:xfrm>
          <a:prstGeom prst="rect">
            <a:avLst/>
          </a:prstGeom>
        </p:spPr>
        <p:txBody>
          <a:bodyPr wrap="square" lIns="91434" tIns="45718" rIns="91434" bIns="45718">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gn="ctr" defTabSz="456689" eaLnBrk="0" hangingPunct="0"/>
            <a:r>
              <a:rPr lang="zh-CN" altLang="en-US" sz="2800" b="1">
                <a:latin typeface="黑体" panose="02010609060101010101" pitchFamily="49" charset="-122"/>
                <a:ea typeface="黑体" panose="02010609060101010101" pitchFamily="49" charset="-122"/>
              </a:rPr>
              <a:t>桥梁水毁的原因与防治措施</a:t>
            </a:r>
            <a:endParaRPr lang="en-US" altLang="zh-CN" sz="2800" b="1">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withEffect">
                                  <p:stCondLst>
                                    <p:cond delay="25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par>
                                <p:cTn id="9" presetID="2" presetClass="entr" presetSubtype="8" dur="500" fill="hold" nodeType="withEffect">
                                  <p:stCondLst>
                                    <p:cond delay="250"/>
                                  </p:stCondLst>
                                  <p:childTnLst>
                                    <p:set>
                                      <p:cBhvr>
                                        <p:cTn id="10" dur="1" fill="hold">
                                          <p:stCondLst>
                                            <p:cond delay="0"/>
                                          </p:stCondLst>
                                        </p:cTn>
                                        <p:tgtEl>
                                          <p:spTgt spid="77"/>
                                        </p:tgtEl>
                                        <p:attrNameLst>
                                          <p:attrName>style.visibility</p:attrName>
                                        </p:attrNameLst>
                                      </p:cBhvr>
                                      <p:to>
                                        <p:strVal val="visible"/>
                                      </p:to>
                                    </p:set>
                                    <p:anim calcmode="lin" valueType="num">
                                      <p:cBhvr additive="base">
                                        <p:cTn id="11" dur="500" fill="hold"/>
                                        <p:tgtEl>
                                          <p:spTgt spid="77"/>
                                        </p:tgtEl>
                                        <p:attrNameLst>
                                          <p:attrName>ppt_x</p:attrName>
                                        </p:attrNameLst>
                                      </p:cBhvr>
                                      <p:tavLst>
                                        <p:tav tm="0">
                                          <p:val>
                                            <p:strVal val="0-#ppt_w/2"/>
                                          </p:val>
                                        </p:tav>
                                        <p:tav tm="100000">
                                          <p:val>
                                            <p:strVal val="#ppt_x"/>
                                          </p:val>
                                        </p:tav>
                                      </p:tavLst>
                                    </p:anim>
                                    <p:anim calcmode="lin" valueType="num">
                                      <p:cBhvr additive="base">
                                        <p:cTn id="12" dur="500" fill="hold"/>
                                        <p:tgtEl>
                                          <p:spTgt spid="77"/>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750"/>
                            </p:stCondLst>
                            <p:childTnLst>
                              <p:par>
                                <p:cTn id="14" presetID="41" presetClass="entr" presetSubtype="0" dur="500" fill="hold" grpId="0" nodeType="afterEffect">
                                  <p:stCondLst>
                                    <p:cond delay="0"/>
                                  </p:stCondLst>
                                  <p:iterate type="lt">
                                    <p:tmPct val="10000"/>
                                  </p:iterate>
                                  <p:childTnLst>
                                    <p:set>
                                      <p:cBhvr>
                                        <p:cTn id="15" dur="1" fill="hold">
                                          <p:stCondLst>
                                            <p:cond delay="0"/>
                                          </p:stCondLst>
                                        </p:cTn>
                                        <p:tgtEl>
                                          <p:spTgt spid="78"/>
                                        </p:tgtEl>
                                        <p:attrNameLst>
                                          <p:attrName>style.visibility</p:attrName>
                                        </p:attrNameLst>
                                      </p:cBhvr>
                                      <p:to>
                                        <p:strVal val="visible"/>
                                      </p:to>
                                    </p:set>
                                    <p:anim calcmode="lin" valueType="num">
                                      <p:cBhvr>
                                        <p:cTn id="16" dur="500" fill="hold"/>
                                        <p:tgtEl>
                                          <p:spTgt spid="78"/>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78"/>
                                        </p:tgtEl>
                                        <p:attrNameLst>
                                          <p:attrName>ppt_y</p:attrName>
                                        </p:attrNameLst>
                                      </p:cBhvr>
                                      <p:tavLst>
                                        <p:tav tm="0">
                                          <p:val>
                                            <p:strVal val="#ppt_y"/>
                                          </p:val>
                                        </p:tav>
                                        <p:tav tm="100000">
                                          <p:val>
                                            <p:strVal val="#ppt_y"/>
                                          </p:val>
                                        </p:tav>
                                      </p:tavLst>
                                    </p:anim>
                                    <p:anim calcmode="lin" valueType="num">
                                      <p:cBhvr>
                                        <p:cTn id="18" dur="500" fill="hold"/>
                                        <p:tgtEl>
                                          <p:spTgt spid="78"/>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78"/>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8"/>
          <a:stretch>
            <a:fillRect/>
          </a:stretch>
        </a:blipFill>
        <a:effectLst/>
      </p:bgPr>
    </p:bg>
    <p:spTree>
      <p:nvGrpSpPr>
        <p:cNvPr id="1" name=""/>
        <p:cNvGrpSpPr/>
        <p:nvPr/>
      </p:nvGrpSpPr>
      <p:grpSpPr>
        <a:xfrm>
          <a:off x="0" y="0"/>
          <a:ext cx="0" cy="0"/>
        </a:xfrm>
      </p:grpSpPr>
      <p:grpSp>
        <p:nvGrpSpPr>
          <p:cNvPr id="3" name="MH_Others_1"/>
          <p:cNvGrpSpPr/>
          <p:nvPr>
            <p:custDataLst>
              <p:tags r:id="rId3"/>
            </p:custDataLst>
          </p:nvPr>
        </p:nvGrpSpPr>
        <p:grpSpPr>
          <a:xfrm>
            <a:off x="-42520" y="-108000"/>
            <a:ext cx="3516087" cy="1492251"/>
            <a:chOff x="918708" y="507434"/>
            <a:chExt cx="3516086" cy="1492250"/>
          </a:xfrm>
        </p:grpSpPr>
        <p:sp>
          <p:nvSpPr>
            <p:cNvPr id="74" name="MH_Others_10"/>
            <p:cNvSpPr txBox="1"/>
            <p:nvPr/>
          </p:nvSpPr>
          <p:spPr>
            <a:xfrm>
              <a:off x="918708" y="507434"/>
              <a:ext cx="3516086" cy="1492250"/>
            </a:xfrm>
            <a:prstGeom prst="rect">
              <a:avLst/>
            </a:prstGeom>
            <a:noFill/>
          </p:spPr>
          <p:txBody>
            <a:bodyPr anchor="ct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defTabSz="608919">
                <a:defRPr/>
              </a:pPr>
              <a:r>
                <a:rPr lang="en-US" altLang="zh-CN" sz="13900" spc="400">
                  <a:solidFill>
                    <a:srgbClr val="042046"/>
                  </a:solidFill>
                  <a:latin typeface="Times New Roman" panose="02020603050405020304" pitchFamily="18" charset="0"/>
                  <a:ea typeface="华文中宋" panose="02010600040101010101" pitchFamily="2" charset="-122"/>
                  <a:cs typeface="Times New Roman" panose="02020603050405020304" pitchFamily="18" charset="0"/>
                </a:rPr>
                <a:t>C</a:t>
              </a:r>
              <a:endParaRPr lang="zh-CN" altLang="en-US" sz="6700" spc="400">
                <a:solidFill>
                  <a:srgbClr val="042046"/>
                </a:solidFill>
                <a:latin typeface="Times New Roman" panose="02020603050405020304" pitchFamily="18" charset="0"/>
                <a:ea typeface="华文中宋" panose="02010600040101010101" pitchFamily="2" charset="-122"/>
                <a:cs typeface="Times New Roman" panose="02020603050405020304" pitchFamily="18" charset="0"/>
              </a:endParaRPr>
            </a:p>
          </p:txBody>
        </p:sp>
        <p:sp>
          <p:nvSpPr>
            <p:cNvPr id="75" name="MH_Others_11"/>
            <p:cNvSpPr txBox="1">
              <a:spLocks noChangeArrowheads="1"/>
            </p:cNvSpPr>
            <p:nvPr/>
          </p:nvSpPr>
          <p:spPr bwMode="auto">
            <a:xfrm>
              <a:off x="1324179" y="666184"/>
              <a:ext cx="673131" cy="1227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332" rtl="0" eaLnBrk="1" latinLnBrk="0" hangingPunct="1">
                <a:defRPr sz="1900" kern="1200">
                  <a:solidFill>
                    <a:schemeClr val="tx1"/>
                  </a:solidFill>
                  <a:latin typeface="Calibri" panose="020f0502020204030204" pitchFamily="34" charset="0"/>
                  <a:ea typeface="宋体" panose="02010600030101010101" pitchFamily="2" charset="-122"/>
                  <a:cs typeface="+mn-cs"/>
                </a:defRPr>
              </a:lvl1pPr>
              <a:lvl2pPr marL="742950" indent="-285750" algn="l" defTabSz="914332" rtl="0" eaLnBrk="1" latinLnBrk="0" hangingPunct="1">
                <a:defRPr sz="19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332" rtl="0" eaLnBrk="1" latinLnBrk="0" hangingPunct="1">
                <a:defRPr sz="19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332" rtl="0" eaLnBrk="1" latinLnBrk="0" hangingPunct="1">
                <a:defRPr sz="19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332" rtl="0" eaLnBrk="1" latinLnBrk="0" hangingPunct="1">
                <a:defRPr sz="19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332" rtl="0" eaLnBrk="1" fontAlgn="base" latinLnBrk="0" hangingPunct="1">
                <a:spcBef>
                  <a:spcPct val="0"/>
                </a:spcBef>
                <a:spcAft>
                  <a:spcPct val="0"/>
                </a:spcAft>
                <a:defRPr sz="19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332" rtl="0" eaLnBrk="1" fontAlgn="base" latinLnBrk="0" hangingPunct="1">
                <a:spcBef>
                  <a:spcPct val="0"/>
                </a:spcBef>
                <a:spcAft>
                  <a:spcPct val="0"/>
                </a:spcAft>
                <a:defRPr sz="19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332" rtl="0" eaLnBrk="1" fontAlgn="base" latinLnBrk="0" hangingPunct="1">
                <a:spcBef>
                  <a:spcPct val="0"/>
                </a:spcBef>
                <a:spcAft>
                  <a:spcPct val="0"/>
                </a:spcAft>
                <a:defRPr sz="19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332" rtl="0" eaLnBrk="1" fontAlgn="base" latinLnBrk="0" hangingPunct="1">
                <a:spcBef>
                  <a:spcPct val="0"/>
                </a:spcBef>
                <a:spcAft>
                  <a:spcPct val="0"/>
                </a:spcAft>
                <a:defRPr sz="1900" kern="1200">
                  <a:solidFill>
                    <a:schemeClr val="tx1"/>
                  </a:solidFill>
                  <a:latin typeface="Calibri" panose="020f0502020204030204" pitchFamily="34" charset="0"/>
                  <a:ea typeface="宋体" panose="02010600030101010101" pitchFamily="2" charset="-122"/>
                  <a:cs typeface="+mn-cs"/>
                </a:defRPr>
              </a:lvl9pPr>
            </a:lstStyle>
            <a:p>
              <a:pPr algn="ctr" defTabSz="608919"/>
              <a:r>
                <a:rPr lang="zh-CN" altLang="en-US" sz="2800" b="1" spc="-300">
                  <a:solidFill>
                    <a:srgbClr val="042046"/>
                  </a:solidFill>
                  <a:latin typeface="华文细黑" panose="02010600040101010101" pitchFamily="2" charset="-122"/>
                  <a:ea typeface="华文细黑" panose="02010600040101010101" pitchFamily="2" charset="-122"/>
                </a:rPr>
                <a:t>目</a:t>
              </a:r>
              <a:endParaRPr lang="en-US" altLang="zh-CN" sz="2800" b="1" spc="-300">
                <a:solidFill>
                  <a:srgbClr val="042046"/>
                </a:solidFill>
                <a:latin typeface="华文细黑" panose="02010600040101010101" pitchFamily="2" charset="-122"/>
                <a:ea typeface="华文细黑" panose="02010600040101010101" pitchFamily="2" charset="-122"/>
              </a:endParaRPr>
            </a:p>
            <a:p>
              <a:pPr algn="ctr" defTabSz="608919"/>
              <a:r>
                <a:rPr lang="zh-CN" altLang="en-US" sz="2800" b="1" spc="-300">
                  <a:solidFill>
                    <a:srgbClr val="042046"/>
                  </a:solidFill>
                  <a:latin typeface="华文细黑" panose="02010600040101010101" pitchFamily="2" charset="-122"/>
                  <a:ea typeface="华文细黑" panose="02010600040101010101" pitchFamily="2" charset="-122"/>
                </a:rPr>
                <a:t>录</a:t>
              </a:r>
            </a:p>
          </p:txBody>
        </p:sp>
        <p:sp>
          <p:nvSpPr>
            <p:cNvPr id="76" name="MH_Others_12"/>
            <p:cNvSpPr/>
            <p:nvPr/>
          </p:nvSpPr>
          <p:spPr>
            <a:xfrm>
              <a:off x="2038541" y="1421452"/>
              <a:ext cx="2189424" cy="461665"/>
            </a:xfrm>
            <a:prstGeom prst="rect">
              <a:avLst/>
            </a:prstGeom>
          </p:spPr>
          <p:txBody>
            <a:bodyPr wrap="none" anchor="ctr" anchorCtr="0">
              <a:no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defTabSz="608919"/>
              <a:r>
                <a:rPr lang="en-US" altLang="zh-CN" sz="3200" spc="300">
                  <a:solidFill>
                    <a:srgbClr val="042046"/>
                  </a:solidFill>
                  <a:latin typeface="Times New Roman" panose="02020603050405020304" pitchFamily="18" charset="0"/>
                  <a:ea typeface="华文中宋" panose="02010600040101010101" pitchFamily="2" charset="-122"/>
                  <a:cs typeface="Times New Roman" panose="02020603050405020304" pitchFamily="18" charset="0"/>
                </a:rPr>
                <a:t>ONTENTS</a:t>
              </a:r>
              <a:endParaRPr lang="zh-CN" altLang="en-US" sz="2400" spc="300">
                <a:solidFill>
                  <a:srgbClr val="042046"/>
                </a:solidFill>
                <a:latin typeface="微软雅黑" panose="020b0503020204020204" pitchFamily="34" charset="-122"/>
                <a:ea typeface="微软雅黑" panose="020b0503020204020204" pitchFamily="34" charset="-122"/>
              </a:endParaRPr>
            </a:p>
          </p:txBody>
        </p:sp>
      </p:grpSp>
      <p:grpSp>
        <p:nvGrpSpPr>
          <p:cNvPr id="2" name="组合 1"/>
          <p:cNvGrpSpPr/>
          <p:nvPr/>
        </p:nvGrpSpPr>
        <p:grpSpPr>
          <a:xfrm>
            <a:off x="2919923" y="1429080"/>
            <a:ext cx="6301349" cy="869189"/>
            <a:chOff x="2925771" y="1038188"/>
            <a:chExt cx="4378944" cy="651892"/>
          </a:xfrm>
        </p:grpSpPr>
        <p:sp>
          <p:nvSpPr>
            <p:cNvPr id="5" name="MH_Number_1">
              <a:hlinkClick action="ppaction://noaction"/>
            </p:cNvPr>
            <p:cNvSpPr/>
            <p:nvPr>
              <p:custDataLst>
                <p:tags r:id="rId4"/>
              </p:custDataLst>
            </p:nvPr>
          </p:nvSpPr>
          <p:spPr>
            <a:xfrm>
              <a:off x="2925771" y="1152988"/>
              <a:ext cx="422291" cy="422291"/>
            </a:xfrm>
            <a:prstGeom prst="ellipse">
              <a:avLst/>
            </a:prstGeom>
            <a:solidFill>
              <a:srgbClr val="04204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332" rtl="0" eaLnBrk="1" latinLnBrk="0" hangingPunct="1">
                <a:defRPr sz="1900" kern="1200">
                  <a:solidFill>
                    <a:srgbClr val="FFFFFF"/>
                  </a:solidFill>
                  <a:latin typeface="微软雅黑"/>
                  <a:ea typeface="+mn-ea"/>
                  <a:cs typeface="+mn-cs"/>
                </a:defRPr>
              </a:lvl1pPr>
              <a:lvl2pPr marL="457167" algn="l" defTabSz="914332" rtl="0" eaLnBrk="1" latinLnBrk="0" hangingPunct="1">
                <a:defRPr sz="1900" kern="1200">
                  <a:solidFill>
                    <a:srgbClr val="FFFFFF"/>
                  </a:solidFill>
                  <a:latin typeface="微软雅黑"/>
                  <a:ea typeface="+mn-ea"/>
                  <a:cs typeface="+mn-cs"/>
                </a:defRPr>
              </a:lvl2pPr>
              <a:lvl3pPr marL="914332" algn="l" defTabSz="914332" rtl="0" eaLnBrk="1" latinLnBrk="0" hangingPunct="1">
                <a:defRPr sz="1900" kern="1200">
                  <a:solidFill>
                    <a:srgbClr val="FFFFFF"/>
                  </a:solidFill>
                  <a:latin typeface="微软雅黑"/>
                  <a:ea typeface="+mn-ea"/>
                  <a:cs typeface="+mn-cs"/>
                </a:defRPr>
              </a:lvl3pPr>
              <a:lvl4pPr marL="1371498" algn="l" defTabSz="914332" rtl="0" eaLnBrk="1" latinLnBrk="0" hangingPunct="1">
                <a:defRPr sz="1900" kern="1200">
                  <a:solidFill>
                    <a:srgbClr val="FFFFFF"/>
                  </a:solidFill>
                  <a:latin typeface="微软雅黑"/>
                  <a:ea typeface="+mn-ea"/>
                  <a:cs typeface="+mn-cs"/>
                </a:defRPr>
              </a:lvl4pPr>
              <a:lvl5pPr marL="1828664" algn="l" defTabSz="914332" rtl="0" eaLnBrk="1" latinLnBrk="0" hangingPunct="1">
                <a:defRPr sz="1900" kern="1200">
                  <a:solidFill>
                    <a:srgbClr val="FFFFFF"/>
                  </a:solidFill>
                  <a:latin typeface="微软雅黑"/>
                  <a:ea typeface="+mn-ea"/>
                  <a:cs typeface="+mn-cs"/>
                </a:defRPr>
              </a:lvl5pPr>
              <a:lvl6pPr marL="2285830" algn="l" defTabSz="914332" rtl="0" eaLnBrk="1" latinLnBrk="0" hangingPunct="1">
                <a:defRPr sz="1900" kern="1200">
                  <a:solidFill>
                    <a:srgbClr val="FFFFFF"/>
                  </a:solidFill>
                  <a:latin typeface="微软雅黑"/>
                  <a:ea typeface="+mn-ea"/>
                  <a:cs typeface="+mn-cs"/>
                </a:defRPr>
              </a:lvl6pPr>
              <a:lvl7pPr marL="2742994" algn="l" defTabSz="914332" rtl="0" eaLnBrk="1" latinLnBrk="0" hangingPunct="1">
                <a:defRPr sz="1900" kern="1200">
                  <a:solidFill>
                    <a:srgbClr val="FFFFFF"/>
                  </a:solidFill>
                  <a:latin typeface="微软雅黑"/>
                  <a:ea typeface="+mn-ea"/>
                  <a:cs typeface="+mn-cs"/>
                </a:defRPr>
              </a:lvl7pPr>
              <a:lvl8pPr marL="3200160" algn="l" defTabSz="914332" rtl="0" eaLnBrk="1" latinLnBrk="0" hangingPunct="1">
                <a:defRPr sz="1900" kern="1200">
                  <a:solidFill>
                    <a:srgbClr val="FFFFFF"/>
                  </a:solidFill>
                  <a:latin typeface="微软雅黑"/>
                  <a:ea typeface="+mn-ea"/>
                  <a:cs typeface="+mn-cs"/>
                </a:defRPr>
              </a:lvl8pPr>
              <a:lvl9pPr marL="3657327" algn="l" defTabSz="914332" rtl="0" eaLnBrk="1" latinLnBrk="0" hangingPunct="1">
                <a:defRPr sz="1900" kern="1200">
                  <a:solidFill>
                    <a:srgbClr val="FFFFFF"/>
                  </a:solidFill>
                  <a:latin typeface="微软雅黑"/>
                  <a:ea typeface="+mn-ea"/>
                  <a:cs typeface="+mn-cs"/>
                </a:defRPr>
              </a:lvl9pPr>
            </a:lstStyle>
            <a:p>
              <a:pPr algn="ctr" defTabSz="608919">
                <a:defRPr/>
              </a:pPr>
              <a:r>
                <a:rPr lang="en-US" altLang="zh-CN" sz="2800" b="1">
                  <a:solidFill>
                    <a:srgbClr val="FFFFFF"/>
                  </a:solidFill>
                  <a:latin typeface="微软雅黑" panose="020b0503020204020204" pitchFamily="34" charset="-122"/>
                  <a:ea typeface="Gungsuh" panose="02030600000101010101" pitchFamily="18" charset="-127"/>
                  <a:cs typeface="Times New Roman" panose="02020603050405020304" pitchFamily="18" charset="0"/>
                </a:rPr>
                <a:t>1</a:t>
              </a:r>
              <a:endParaRPr lang="zh-CN" altLang="en-US" sz="2800" b="1">
                <a:solidFill>
                  <a:srgbClr val="FFFFFF"/>
                </a:solidFill>
                <a:latin typeface="微软雅黑" panose="020b0503020204020204" pitchFamily="34" charset="-122"/>
                <a:ea typeface="Gungsuh" panose="02030600000101010101" pitchFamily="18" charset="-127"/>
                <a:cs typeface="Times New Roman" panose="02020603050405020304" pitchFamily="18" charset="0"/>
              </a:endParaRPr>
            </a:p>
          </p:txBody>
        </p:sp>
        <p:sp>
          <p:nvSpPr>
            <p:cNvPr id="5124" name="MH_Entry_1">
              <a:hlinkClick action="ppaction://noaction"/>
            </p:cNvPr>
            <p:cNvSpPr txBox="1">
              <a:spLocks noChangeArrowheads="1"/>
            </p:cNvSpPr>
            <p:nvPr>
              <p:custDataLst>
                <p:tags r:id="rId5"/>
              </p:custDataLst>
            </p:nvPr>
          </p:nvSpPr>
          <p:spPr bwMode="auto">
            <a:xfrm>
              <a:off x="3310510" y="1038188"/>
              <a:ext cx="3994205" cy="651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tIns="0" rIns="0" bIns="0" anchor="ctr">
              <a:normAutofit/>
            </a:bodyPr>
            <a:lstStyle>
              <a:defPPr>
                <a:defRPr lang="zh-CN"/>
              </a:defPPr>
              <a:lvl1pPr marL="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9pPr>
            </a:lstStyle>
            <a:p>
              <a:r>
                <a:rPr lang="zh-CN" altLang="en-US" sz="3200"/>
                <a:t>桥梁水毀的原因</a:t>
              </a:r>
            </a:p>
          </p:txBody>
        </p:sp>
      </p:grpSp>
      <p:grpSp>
        <p:nvGrpSpPr>
          <p:cNvPr id="9" name="组合 8"/>
          <p:cNvGrpSpPr/>
          <p:nvPr/>
        </p:nvGrpSpPr>
        <p:grpSpPr>
          <a:xfrm>
            <a:off x="2919924" y="2536663"/>
            <a:ext cx="7357417" cy="869189"/>
            <a:chOff x="2925771" y="1038188"/>
            <a:chExt cx="5112828" cy="651892"/>
          </a:xfrm>
        </p:grpSpPr>
        <p:sp>
          <p:nvSpPr>
            <p:cNvPr id="10" name="MH_Number_1">
              <a:hlinkClick action="ppaction://noaction"/>
            </p:cNvPr>
            <p:cNvSpPr/>
            <p:nvPr>
              <p:custDataLst>
                <p:tags r:id="rId6"/>
              </p:custDataLst>
            </p:nvPr>
          </p:nvSpPr>
          <p:spPr>
            <a:xfrm>
              <a:off x="2925771" y="1152988"/>
              <a:ext cx="422291" cy="422291"/>
            </a:xfrm>
            <a:prstGeom prst="ellipse">
              <a:avLst/>
            </a:prstGeom>
            <a:solidFill>
              <a:srgbClr val="04204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332" rtl="0" eaLnBrk="1" latinLnBrk="0" hangingPunct="1">
                <a:defRPr sz="1900" kern="1200">
                  <a:solidFill>
                    <a:srgbClr val="FFFFFF"/>
                  </a:solidFill>
                  <a:latin typeface="微软雅黑"/>
                  <a:ea typeface="+mn-ea"/>
                  <a:cs typeface="+mn-cs"/>
                </a:defRPr>
              </a:lvl1pPr>
              <a:lvl2pPr marL="457167" algn="l" defTabSz="914332" rtl="0" eaLnBrk="1" latinLnBrk="0" hangingPunct="1">
                <a:defRPr sz="1900" kern="1200">
                  <a:solidFill>
                    <a:srgbClr val="FFFFFF"/>
                  </a:solidFill>
                  <a:latin typeface="微软雅黑"/>
                  <a:ea typeface="+mn-ea"/>
                  <a:cs typeface="+mn-cs"/>
                </a:defRPr>
              </a:lvl2pPr>
              <a:lvl3pPr marL="914332" algn="l" defTabSz="914332" rtl="0" eaLnBrk="1" latinLnBrk="0" hangingPunct="1">
                <a:defRPr sz="1900" kern="1200">
                  <a:solidFill>
                    <a:srgbClr val="FFFFFF"/>
                  </a:solidFill>
                  <a:latin typeface="微软雅黑"/>
                  <a:ea typeface="+mn-ea"/>
                  <a:cs typeface="+mn-cs"/>
                </a:defRPr>
              </a:lvl3pPr>
              <a:lvl4pPr marL="1371498" algn="l" defTabSz="914332" rtl="0" eaLnBrk="1" latinLnBrk="0" hangingPunct="1">
                <a:defRPr sz="1900" kern="1200">
                  <a:solidFill>
                    <a:srgbClr val="FFFFFF"/>
                  </a:solidFill>
                  <a:latin typeface="微软雅黑"/>
                  <a:ea typeface="+mn-ea"/>
                  <a:cs typeface="+mn-cs"/>
                </a:defRPr>
              </a:lvl4pPr>
              <a:lvl5pPr marL="1828664" algn="l" defTabSz="914332" rtl="0" eaLnBrk="1" latinLnBrk="0" hangingPunct="1">
                <a:defRPr sz="1900" kern="1200">
                  <a:solidFill>
                    <a:srgbClr val="FFFFFF"/>
                  </a:solidFill>
                  <a:latin typeface="微软雅黑"/>
                  <a:ea typeface="+mn-ea"/>
                  <a:cs typeface="+mn-cs"/>
                </a:defRPr>
              </a:lvl5pPr>
              <a:lvl6pPr marL="2285830" algn="l" defTabSz="914332" rtl="0" eaLnBrk="1" latinLnBrk="0" hangingPunct="1">
                <a:defRPr sz="1900" kern="1200">
                  <a:solidFill>
                    <a:srgbClr val="FFFFFF"/>
                  </a:solidFill>
                  <a:latin typeface="微软雅黑"/>
                  <a:ea typeface="+mn-ea"/>
                  <a:cs typeface="+mn-cs"/>
                </a:defRPr>
              </a:lvl6pPr>
              <a:lvl7pPr marL="2742994" algn="l" defTabSz="914332" rtl="0" eaLnBrk="1" latinLnBrk="0" hangingPunct="1">
                <a:defRPr sz="1900" kern="1200">
                  <a:solidFill>
                    <a:srgbClr val="FFFFFF"/>
                  </a:solidFill>
                  <a:latin typeface="微软雅黑"/>
                  <a:ea typeface="+mn-ea"/>
                  <a:cs typeface="+mn-cs"/>
                </a:defRPr>
              </a:lvl7pPr>
              <a:lvl8pPr marL="3200160" algn="l" defTabSz="914332" rtl="0" eaLnBrk="1" latinLnBrk="0" hangingPunct="1">
                <a:defRPr sz="1900" kern="1200">
                  <a:solidFill>
                    <a:srgbClr val="FFFFFF"/>
                  </a:solidFill>
                  <a:latin typeface="微软雅黑"/>
                  <a:ea typeface="+mn-ea"/>
                  <a:cs typeface="+mn-cs"/>
                </a:defRPr>
              </a:lvl8pPr>
              <a:lvl9pPr marL="3657327" algn="l" defTabSz="914332" rtl="0" eaLnBrk="1" latinLnBrk="0" hangingPunct="1">
                <a:defRPr sz="1900" kern="1200">
                  <a:solidFill>
                    <a:srgbClr val="FFFFFF"/>
                  </a:solidFill>
                  <a:latin typeface="微软雅黑"/>
                  <a:ea typeface="+mn-ea"/>
                  <a:cs typeface="+mn-cs"/>
                </a:defRPr>
              </a:lvl9pPr>
            </a:lstStyle>
            <a:p>
              <a:pPr algn="ctr" defTabSz="608919">
                <a:defRPr/>
              </a:pPr>
              <a:r>
                <a:rPr lang="en-US" altLang="zh-CN" sz="2800" b="1">
                  <a:solidFill>
                    <a:srgbClr val="FFFFFF"/>
                  </a:solidFill>
                  <a:latin typeface="微软雅黑" panose="020b0503020204020204" pitchFamily="34" charset="-122"/>
                  <a:ea typeface="Gungsuh" panose="02030600000101010101" pitchFamily="18" charset="-127"/>
                  <a:cs typeface="Times New Roman" panose="02020603050405020304" pitchFamily="18" charset="0"/>
                </a:rPr>
                <a:t>2</a:t>
              </a:r>
              <a:endParaRPr lang="zh-CN" altLang="en-US" sz="2800" b="1">
                <a:solidFill>
                  <a:srgbClr val="FFFFFF"/>
                </a:solidFill>
                <a:latin typeface="微软雅黑" panose="020b0503020204020204" pitchFamily="34" charset="-122"/>
                <a:ea typeface="Gungsuh" panose="02030600000101010101" pitchFamily="18" charset="-127"/>
                <a:cs typeface="Times New Roman" panose="02020603050405020304" pitchFamily="18" charset="0"/>
              </a:endParaRPr>
            </a:p>
          </p:txBody>
        </p:sp>
        <p:sp>
          <p:nvSpPr>
            <p:cNvPr id="11" name="MH_Entry_1">
              <a:hlinkClick action="ppaction://noaction"/>
            </p:cNvPr>
            <p:cNvSpPr txBox="1">
              <a:spLocks noChangeArrowheads="1"/>
            </p:cNvSpPr>
            <p:nvPr>
              <p:custDataLst>
                <p:tags r:id="rId7"/>
              </p:custDataLst>
            </p:nvPr>
          </p:nvSpPr>
          <p:spPr bwMode="auto">
            <a:xfrm>
              <a:off x="3310510" y="1038188"/>
              <a:ext cx="4728089" cy="651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tIns="0" rIns="0" bIns="0" anchor="ctr">
              <a:normAutofit/>
            </a:bodyPr>
            <a:lstStyle>
              <a:defPPr>
                <a:defRPr lang="zh-CN"/>
              </a:defPPr>
              <a:lvl1pPr marL="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332" rtl="0" eaLnBrk="1" latinLnBrk="0" hangingPunct="1">
                <a:defRPr sz="19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332" rtl="0" eaLnBrk="0" fontAlgn="base" latinLnBrk="0" hangingPunct="0">
                <a:spcBef>
                  <a:spcPct val="0"/>
                </a:spcBef>
                <a:spcAft>
                  <a:spcPct val="0"/>
                </a:spcAft>
                <a:defRPr sz="1900" kern="1200">
                  <a:solidFill>
                    <a:schemeClr val="tx1"/>
                  </a:solidFill>
                  <a:latin typeface="Arial Narrow" panose="020b0606020202030204" pitchFamily="34" charset="0"/>
                  <a:ea typeface="微软雅黑" panose="020b0503020204020204" pitchFamily="34" charset="-122"/>
                  <a:cs typeface="+mn-cs"/>
                </a:defRPr>
              </a:lvl9pPr>
            </a:lstStyle>
            <a:p>
              <a:r>
                <a:rPr lang="zh-CN" altLang="en-US" sz="3200"/>
                <a:t>桥梁水毁的防治措施</a:t>
              </a:r>
            </a:p>
          </p:txBody>
        </p:sp>
      </p:gr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 name="TextBox 6"/>
          <p:cNvSpPr txBox="1"/>
          <p:nvPr/>
        </p:nvSpPr>
        <p:spPr>
          <a:xfrm>
            <a:off x="1129728" y="827297"/>
            <a:ext cx="10225669" cy="4524315"/>
          </a:xfrm>
          <a:prstGeom prst="rect">
            <a:avLst/>
          </a:prstGeom>
          <a:noFill/>
        </p:spPr>
        <p:txBody>
          <a:bodyPr wrap="square" rtlCol="0">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nSpc>
                <a:spcPct val="150000"/>
              </a:lnSpc>
            </a:pPr>
            <a:r>
              <a:rPr lang="zh-CN" altLang="en-US" sz="2400"/>
              <a:t>       造成桥梁水毁的因素很多，形式复杂多样，主要有：</a:t>
            </a:r>
            <a:endParaRPr lang="en-US" altLang="zh-CN" sz="2400"/>
          </a:p>
          <a:p>
            <a:pPr>
              <a:lnSpc>
                <a:spcPct val="150000"/>
              </a:lnSpc>
            </a:pPr>
            <a:r>
              <a:rPr lang="en-US" altLang="zh-CN" sz="2400"/>
              <a:t>       (1)</a:t>
            </a:r>
            <a:r>
              <a:rPr lang="zh-CN" altLang="en-US" sz="2400"/>
              <a:t>桥孔过小，排洪输沙能力不足，造成桥前严重壅水，桥下严重冲刷，桥台、桥墩、桥头引道等被冲毁。</a:t>
            </a:r>
            <a:endParaRPr lang="en-US" altLang="zh-CN" sz="2400"/>
          </a:p>
          <a:p>
            <a:pPr>
              <a:lnSpc>
                <a:spcPct val="150000"/>
              </a:lnSpc>
            </a:pPr>
            <a:r>
              <a:rPr lang="zh-CN" altLang="en-US" sz="2400"/>
              <a:t>       </a:t>
            </a:r>
            <a:r>
              <a:rPr lang="en-US" altLang="zh-CN" sz="2400"/>
              <a:t>(2)</a:t>
            </a:r>
            <a:r>
              <a:rPr lang="zh-CN" altLang="en-US" sz="2400"/>
              <a:t>桥墩、桥台因基础埋深不够而发生沉陷或倒塌。      </a:t>
            </a:r>
            <a:endParaRPr lang="en-US" altLang="zh-CN" sz="2400"/>
          </a:p>
          <a:p>
            <a:pPr>
              <a:lnSpc>
                <a:spcPct val="150000"/>
              </a:lnSpc>
            </a:pPr>
            <a:r>
              <a:rPr lang="zh-CN" altLang="en-US" sz="2400"/>
              <a:t>       </a:t>
            </a:r>
            <a:r>
              <a:rPr lang="en-US" altLang="zh-CN" sz="2400"/>
              <a:t>(3)</a:t>
            </a:r>
            <a:r>
              <a:rPr lang="zh-CN" altLang="en-US" sz="2400"/>
              <a:t>调治构造物</a:t>
            </a:r>
            <a:r>
              <a:rPr lang="en-US" altLang="zh-CN" sz="2400"/>
              <a:t>(</a:t>
            </a:r>
            <a:r>
              <a:rPr lang="zh-CN" altLang="en-US" sz="2400"/>
              <a:t>如：导流堤丁坝、阻水堤等</a:t>
            </a:r>
            <a:r>
              <a:rPr lang="en-US" altLang="zh-CN" sz="2400"/>
              <a:t>)</a:t>
            </a:r>
            <a:r>
              <a:rPr lang="zh-CN" altLang="en-US" sz="2400"/>
              <a:t>被冲毁。</a:t>
            </a:r>
            <a:endParaRPr lang="en-US" altLang="zh-CN" sz="2400"/>
          </a:p>
          <a:p>
            <a:pPr>
              <a:lnSpc>
                <a:spcPct val="150000"/>
              </a:lnSpc>
            </a:pPr>
            <a:r>
              <a:rPr lang="zh-CN" altLang="en-US" sz="2400"/>
              <a:t>       </a:t>
            </a:r>
            <a:r>
              <a:rPr lang="en-US" altLang="zh-CN" sz="2400"/>
              <a:t>(4)</a:t>
            </a:r>
            <a:r>
              <a:rPr lang="zh-CN" altLang="en-US" sz="2400"/>
              <a:t>漂浮物堵塞桥孔，造成桥梁上游壅水过高，对桥梁产生很大的推力和浮力，使桥梁被推倒或冲走。      </a:t>
            </a:r>
            <a:endParaRPr lang="en-US" altLang="zh-CN" sz="2400"/>
          </a:p>
          <a:p>
            <a:pPr>
              <a:lnSpc>
                <a:spcPct val="150000"/>
              </a:lnSpc>
            </a:pPr>
            <a:r>
              <a:rPr lang="zh-CN" altLang="en-US" sz="2400"/>
              <a:t>       </a:t>
            </a:r>
            <a:r>
              <a:rPr lang="en-US" altLang="zh-CN" sz="2400"/>
              <a:t>(5)</a:t>
            </a:r>
            <a:r>
              <a:rPr lang="zh-CN" altLang="en-US" sz="2400"/>
              <a:t>遇到凌汛，因冰冻或冰凌堆积，造成桥梁局部损坏或全部毁坏。</a:t>
            </a:r>
          </a:p>
        </p:txBody>
      </p:sp>
    </p:spTree>
    <p:extLst>
      <p:ext uri="{BB962C8B-B14F-4D97-AF65-F5344CB8AC3E}">
        <p14:creationId xmlns:p14="http://schemas.microsoft.com/office/powerpoint/2010/main" val="22912315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 name="TextBox 6"/>
          <p:cNvSpPr txBox="1"/>
          <p:nvPr/>
        </p:nvSpPr>
        <p:spPr>
          <a:xfrm>
            <a:off x="1129728" y="827297"/>
            <a:ext cx="10225669" cy="1754326"/>
          </a:xfrm>
          <a:prstGeom prst="rect">
            <a:avLst/>
          </a:prstGeom>
          <a:noFill/>
        </p:spPr>
        <p:txBody>
          <a:bodyPr wrap="square" rtlCol="0">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nSpc>
                <a:spcPct val="150000"/>
              </a:lnSpc>
            </a:pPr>
            <a:r>
              <a:rPr lang="zh-CN" altLang="en-US" sz="2400"/>
              <a:t>       </a:t>
            </a:r>
            <a:r>
              <a:rPr lang="en-US" altLang="zh-CN" sz="2400"/>
              <a:t>(6)</a:t>
            </a:r>
            <a:r>
              <a:rPr lang="zh-CN" altLang="en-US" sz="2400"/>
              <a:t>河槽内长期挖沙，改变了河床的天然形态，使河床面下降数米之多，造成桥梁基础埋深减小，洪水时产生局部跌水、洄流、急弯等，引起局部冲刷，冲倒桥墩，造成水毁。</a:t>
            </a:r>
          </a:p>
        </p:txBody>
      </p:sp>
    </p:spTree>
    <p:extLst>
      <p:ext uri="{BB962C8B-B14F-4D97-AF65-F5344CB8AC3E}">
        <p14:creationId xmlns:p14="http://schemas.microsoft.com/office/powerpoint/2010/main" val="257499011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 name="TextBox 6"/>
          <p:cNvSpPr txBox="1"/>
          <p:nvPr/>
        </p:nvSpPr>
        <p:spPr>
          <a:xfrm>
            <a:off x="1103971" y="783098"/>
            <a:ext cx="9968842" cy="5632311"/>
          </a:xfrm>
          <a:prstGeom prst="rect">
            <a:avLst/>
          </a:prstGeom>
          <a:noFill/>
        </p:spPr>
        <p:txBody>
          <a:bodyPr wrap="square" rtlCol="0">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nSpc>
                <a:spcPct val="150000"/>
              </a:lnSpc>
            </a:pPr>
            <a:r>
              <a:rPr lang="en-US" altLang="zh-CN" sz="2400"/>
              <a:t>1</a:t>
            </a:r>
            <a:r>
              <a:rPr lang="zh-CN" altLang="en-US" sz="2400"/>
              <a:t>、首先要做好桥梁的设计工作，包括：</a:t>
            </a:r>
            <a:endParaRPr lang="en-US" altLang="zh-CN" sz="2400"/>
          </a:p>
          <a:p>
            <a:pPr>
              <a:lnSpc>
                <a:spcPct val="150000"/>
              </a:lnSpc>
            </a:pPr>
            <a:r>
              <a:rPr lang="en-US" altLang="zh-CN" sz="2400"/>
              <a:t>       (1)</a:t>
            </a:r>
            <a:r>
              <a:rPr lang="zh-CN" altLang="en-US" sz="2400"/>
              <a:t>结合路线的总方向选择一个合理的桥位。</a:t>
            </a:r>
            <a:endParaRPr lang="en-US" altLang="zh-CN" sz="2400"/>
          </a:p>
          <a:p>
            <a:pPr>
              <a:lnSpc>
                <a:spcPct val="150000"/>
              </a:lnSpc>
            </a:pPr>
            <a:r>
              <a:rPr lang="zh-CN" altLang="en-US" sz="2400"/>
              <a:t>       </a:t>
            </a:r>
            <a:r>
              <a:rPr lang="en-US" altLang="zh-CN" sz="2400"/>
              <a:t>(2)</a:t>
            </a:r>
            <a:r>
              <a:rPr lang="zh-CN" altLang="en-US" sz="2400"/>
              <a:t>确定合适的桥孔位置、桥孔长度和高度。     </a:t>
            </a:r>
            <a:endParaRPr lang="en-US" altLang="zh-CN" sz="2400"/>
          </a:p>
          <a:p>
            <a:pPr>
              <a:lnSpc>
                <a:spcPct val="150000"/>
              </a:lnSpc>
            </a:pPr>
            <a:r>
              <a:rPr lang="zh-CN" altLang="en-US" sz="2400"/>
              <a:t>       </a:t>
            </a:r>
            <a:r>
              <a:rPr lang="en-US" altLang="zh-CN" sz="2400"/>
              <a:t>(3)</a:t>
            </a:r>
            <a:r>
              <a:rPr lang="zh-CN" altLang="en-US" sz="2400"/>
              <a:t>按照桥墩、桥台处可能出现的最大冲刷深度与河床地质情况，确定桥墩、桥台的基础埋深。      </a:t>
            </a:r>
            <a:endParaRPr lang="en-US" altLang="zh-CN" sz="2400"/>
          </a:p>
          <a:p>
            <a:pPr>
              <a:lnSpc>
                <a:spcPct val="150000"/>
              </a:lnSpc>
            </a:pPr>
            <a:r>
              <a:rPr lang="zh-CN" altLang="en-US" sz="2400"/>
              <a:t>       </a:t>
            </a:r>
            <a:r>
              <a:rPr lang="en-US" altLang="zh-CN" sz="2400"/>
              <a:t>(4)</a:t>
            </a:r>
            <a:r>
              <a:rPr lang="zh-CN" altLang="en-US" sz="2400"/>
              <a:t>合理地布设桥头引道和必要的调治构造物。     </a:t>
            </a:r>
            <a:endParaRPr lang="en-US" altLang="zh-CN" sz="2400"/>
          </a:p>
          <a:p>
            <a:pPr>
              <a:lnSpc>
                <a:spcPct val="150000"/>
              </a:lnSpc>
            </a:pPr>
            <a:r>
              <a:rPr lang="zh-CN" altLang="en-US" sz="2400"/>
              <a:t>       </a:t>
            </a:r>
            <a:r>
              <a:rPr lang="en-US" altLang="zh-CN" sz="2400"/>
              <a:t>(5)</a:t>
            </a:r>
            <a:r>
              <a:rPr lang="zh-CN" altLang="en-US" sz="2400"/>
              <a:t>选定合适的桥梁方案、上部构造形式和墩台结构形式等。</a:t>
            </a:r>
            <a:endParaRPr lang="en-US" altLang="zh-CN" sz="2400"/>
          </a:p>
          <a:p>
            <a:pPr>
              <a:lnSpc>
                <a:spcPct val="150000"/>
              </a:lnSpc>
            </a:pPr>
            <a:r>
              <a:rPr lang="zh-CN" altLang="en-US" sz="2400"/>
              <a:t>       一座合格的跨越江河的桥梁，必须满足两方面的要求，既要保证车辆、行人安全通过，又要保证桥孔能够安全、顺畅的排泄洪水和输送泥沙以及各类漂浮物。</a:t>
            </a:r>
            <a:endParaRPr lang="zh-CN" altLang="en-US" sz="2400">
              <a:solidFill>
                <a:prstClr val="black"/>
              </a:solidFill>
            </a:endParaRPr>
          </a:p>
        </p:txBody>
      </p:sp>
    </p:spTree>
    <p:extLst>
      <p:ext uri="{BB962C8B-B14F-4D97-AF65-F5344CB8AC3E}">
        <p14:creationId xmlns:p14="http://schemas.microsoft.com/office/powerpoint/2010/main" val="20170288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 name="TextBox 6"/>
          <p:cNvSpPr txBox="1"/>
          <p:nvPr/>
        </p:nvSpPr>
        <p:spPr>
          <a:xfrm>
            <a:off x="1103971" y="783098"/>
            <a:ext cx="9968842" cy="3970318"/>
          </a:xfrm>
          <a:prstGeom prst="rect">
            <a:avLst/>
          </a:prstGeom>
          <a:noFill/>
        </p:spPr>
        <p:txBody>
          <a:bodyPr wrap="square" rtlCol="0">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nSpc>
                <a:spcPct val="150000"/>
              </a:lnSpc>
            </a:pPr>
            <a:r>
              <a:rPr lang="en-US" altLang="zh-CN" sz="2400"/>
              <a:t>2</a:t>
            </a:r>
            <a:r>
              <a:rPr lang="zh-CN" altLang="en-US" sz="2400"/>
              <a:t>、增建调冶构造物防治桥梁水毁</a:t>
            </a:r>
            <a:endParaRPr lang="en-US" altLang="zh-CN" sz="2400"/>
          </a:p>
          <a:p>
            <a:pPr>
              <a:lnSpc>
                <a:spcPct val="150000"/>
              </a:lnSpc>
            </a:pPr>
            <a:r>
              <a:rPr lang="zh-CN" altLang="en-US" sz="2400"/>
              <a:t>       如：导流堤、梨形坝、长堤、丁坝、顺坝、截水坝等。调治构造物可以引导或改变水流方向，使水流平顺地通过桥孔，以减缓水流对桥位附近河床、河岸的冲刷。</a:t>
            </a:r>
            <a:r>
              <a:rPr lang="zh-CN" altLang="en-US" sz="2400">
                <a:solidFill>
                  <a:prstClr val="black"/>
                </a:solidFill>
              </a:rPr>
              <a:t>       </a:t>
            </a:r>
            <a:endParaRPr lang="en-US" altLang="zh-CN" sz="2400">
              <a:solidFill>
                <a:prstClr val="black"/>
              </a:solidFill>
            </a:endParaRPr>
          </a:p>
          <a:p>
            <a:pPr>
              <a:lnSpc>
                <a:spcPct val="150000"/>
              </a:lnSpc>
            </a:pPr>
            <a:r>
              <a:rPr lang="zh-CN" altLang="en-US" sz="2400">
                <a:solidFill>
                  <a:prstClr val="black"/>
                </a:solidFill>
              </a:rPr>
              <a:t>       调治构造物的布设，要顺应水势，因势利导，因地制宜。应结合河段特性，水文、地形和地质等自然条件，桥头路堤位置，同行要求，水利设施等因素综合考虑，兼顾两岸、上下游、洪水枯水位，确定总体布设方案。</a:t>
            </a:r>
          </a:p>
        </p:txBody>
      </p:sp>
    </p:spTree>
    <p:extLst>
      <p:ext uri="{BB962C8B-B14F-4D97-AF65-F5344CB8AC3E}">
        <p14:creationId xmlns:p14="http://schemas.microsoft.com/office/powerpoint/2010/main" val="297269062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 name="TextBox 6"/>
          <p:cNvSpPr txBox="1"/>
          <p:nvPr/>
        </p:nvSpPr>
        <p:spPr>
          <a:xfrm>
            <a:off x="1103971" y="783098"/>
            <a:ext cx="9968842" cy="5078313"/>
          </a:xfrm>
          <a:prstGeom prst="rect">
            <a:avLst/>
          </a:prstGeom>
          <a:noFill/>
        </p:spPr>
        <p:txBody>
          <a:bodyPr wrap="square" rtlCol="0">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pPr>
              <a:lnSpc>
                <a:spcPct val="150000"/>
              </a:lnSpc>
            </a:pPr>
            <a:r>
              <a:rPr lang="en-US" altLang="zh-CN" sz="2400"/>
              <a:t>3</a:t>
            </a:r>
            <a:r>
              <a:rPr lang="zh-CN" altLang="en-US" sz="2400"/>
              <a:t>、做好桥梁的浅基防护</a:t>
            </a:r>
            <a:endParaRPr lang="en-US" altLang="zh-CN" sz="2400"/>
          </a:p>
          <a:p>
            <a:pPr>
              <a:lnSpc>
                <a:spcPct val="150000"/>
              </a:lnSpc>
            </a:pPr>
            <a:r>
              <a:rPr lang="zh-CN" altLang="en-US" sz="2400"/>
              <a:t>       桥梁墩台应具有足够的埋置深度，使得在通过设计频率洪水的时候仍能够保持稳定。桥梁浅基是指在通过设计流量的情况下墩台基础处在最大冲刷线以上，或虽在最大冲刷线以下但不够安全深度。</a:t>
            </a:r>
            <a:endParaRPr lang="en-US" altLang="zh-CN" sz="2400"/>
          </a:p>
          <a:p>
            <a:pPr>
              <a:lnSpc>
                <a:spcPct val="150000"/>
              </a:lnSpc>
            </a:pPr>
            <a:r>
              <a:rPr lang="zh-CN" altLang="en-US" sz="2400"/>
              <a:t>       桥梁浅基防护就是通过削弱水流的冲刷能力，提高基础周围河床的抗冲刷能力，或者采取加深基础满足安全深度等方法，来减小洪水时发生水毀的可能性。</a:t>
            </a:r>
            <a:endParaRPr lang="en-US" altLang="zh-CN" sz="2400"/>
          </a:p>
          <a:p>
            <a:pPr>
              <a:lnSpc>
                <a:spcPct val="150000"/>
              </a:lnSpc>
            </a:pPr>
            <a:r>
              <a:rPr lang="en-US" altLang="zh-CN" sz="2400">
                <a:solidFill>
                  <a:prstClr val="black"/>
                </a:solidFill>
              </a:rPr>
              <a:t>       </a:t>
            </a:r>
            <a:r>
              <a:rPr lang="zh-CN" altLang="en-US" sz="2400">
                <a:solidFill>
                  <a:prstClr val="black"/>
                </a:solidFill>
              </a:rPr>
              <a:t>浅基防护分为整孔防护及局部防护两大类。</a:t>
            </a:r>
            <a:endParaRPr lang="en-US" altLang="zh-CN" sz="2400">
              <a:solidFill>
                <a:prstClr val="black"/>
              </a:solidFill>
            </a:endParaRPr>
          </a:p>
          <a:p>
            <a:pPr>
              <a:lnSpc>
                <a:spcPct val="150000"/>
              </a:lnSpc>
            </a:pPr>
            <a:r>
              <a:rPr lang="zh-CN" altLang="en-US" sz="2400">
                <a:solidFill>
                  <a:prstClr val="black"/>
                </a:solidFill>
              </a:rPr>
              <a:t>       整孔防护是指在全桥或数孔范围内设置整体防护。</a:t>
            </a:r>
            <a:r>
              <a:rPr lang="en-US" altLang="zh-CN" sz="2400">
                <a:solidFill>
                  <a:prstClr val="black"/>
                </a:solidFill>
              </a:rPr>
              <a:t>    </a:t>
            </a:r>
            <a:endParaRPr lang="zh-CN" altLang="en-US" sz="2400">
              <a:solidFill>
                <a:prstClr val="black"/>
              </a:solidFill>
            </a:endParaRPr>
          </a:p>
        </p:txBody>
      </p:sp>
    </p:spTree>
    <p:extLst>
      <p:ext uri="{BB962C8B-B14F-4D97-AF65-F5344CB8AC3E}">
        <p14:creationId xmlns:p14="http://schemas.microsoft.com/office/powerpoint/2010/main" val="24468270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7" name="图片 6"/>
          <p:cNvPicPr>
            <a:picLocks noChangeAspect="1"/>
          </p:cNvPicPr>
          <p:nvPr/>
        </p:nvPicPr>
        <p:blipFill>
          <a:blip r:embed="rId2"/>
          <a:srcRect r="26742" b="3348"/>
          <a:stretch>
            <a:fillRect/>
          </a:stretch>
        </p:blipFill>
        <p:spPr>
          <a:xfrm>
            <a:off x="962754" y="196345"/>
            <a:ext cx="10529719" cy="6190168"/>
          </a:xfrm>
          <a:prstGeom prst="rect">
            <a:avLst/>
          </a:prstGeom>
        </p:spPr>
      </p:pic>
    </p:spTree>
    <p:extLst>
      <p:ext uri="{BB962C8B-B14F-4D97-AF65-F5344CB8AC3E}">
        <p14:creationId xmlns:p14="http://schemas.microsoft.com/office/powerpoint/2010/main" val="106252233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2062584" y="395601"/>
            <a:ext cx="8006578" cy="5940000"/>
          </a:xfrm>
          <a:prstGeom prst="rect">
            <a:avLst/>
          </a:prstGeom>
        </p:spPr>
      </p:pic>
    </p:spTree>
    <p:extLst>
      <p:ext uri="{BB962C8B-B14F-4D97-AF65-F5344CB8AC3E}">
        <p14:creationId xmlns:p14="http://schemas.microsoft.com/office/powerpoint/2010/main" val="149073223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6" name="组合 5"/>
          <p:cNvGrpSpPr/>
          <p:nvPr/>
        </p:nvGrpSpPr>
        <p:grpSpPr>
          <a:xfrm>
            <a:off x="1500612" y="462232"/>
            <a:ext cx="9308176" cy="5940000"/>
            <a:chOff x="1500612" y="462232"/>
            <a:chExt cx="9308176" cy="5940000"/>
          </a:xfrm>
        </p:grpSpPr>
        <p:pic>
          <p:nvPicPr>
            <p:cNvPr id="4" name="图片 3"/>
            <p:cNvPicPr>
              <a:picLocks noChangeAspect="1"/>
            </p:cNvPicPr>
            <p:nvPr/>
          </p:nvPicPr>
          <p:blipFill>
            <a:blip r:embed="rId2"/>
            <a:stretch>
              <a:fillRect/>
            </a:stretch>
          </p:blipFill>
          <p:spPr>
            <a:xfrm>
              <a:off x="1500612" y="462232"/>
              <a:ext cx="9308176" cy="5940000"/>
            </a:xfrm>
            <a:prstGeom prst="rect">
              <a:avLst/>
            </a:prstGeom>
          </p:spPr>
        </p:pic>
        <p:sp>
          <p:nvSpPr>
            <p:cNvPr id="5" name="文本框 4"/>
            <p:cNvSpPr txBox="1"/>
            <p:nvPr/>
          </p:nvSpPr>
          <p:spPr>
            <a:xfrm>
              <a:off x="10175250" y="2942022"/>
              <a:ext cx="384721" cy="1558542"/>
            </a:xfrm>
            <a:prstGeom prst="rect">
              <a:avLst/>
            </a:prstGeom>
            <a:solidFill>
              <a:srgbClr val="FEFE64"/>
            </a:solidFill>
          </p:spPr>
          <p:txBody>
            <a:bodyPr vert="eaVert" wrap="square" lIns="0" tIns="0" rIns="0" bIns="0" rtlCol="0" anchor="ctr" anchorCtr="1">
              <a:spAutoFit/>
            </a:bodyPr>
            <a:lstStyle>
              <a:defPPr>
                <a:defRPr lang="zh-CN"/>
              </a:defPPr>
              <a:lvl1pPr marL="0" algn="l" defTabSz="914332" rtl="0" eaLnBrk="1" latinLnBrk="0" hangingPunct="1">
                <a:defRPr sz="1900" kern="1200">
                  <a:solidFill>
                    <a:schemeClr val="tx1"/>
                  </a:solidFill>
                  <a:latin typeface="+mn-lt"/>
                  <a:ea typeface="+mn-ea"/>
                  <a:cs typeface="+mn-cs"/>
                </a:defRPr>
              </a:lvl1pPr>
              <a:lvl2pPr marL="457167" algn="l" defTabSz="914332" rtl="0" eaLnBrk="1" latinLnBrk="0" hangingPunct="1">
                <a:defRPr sz="1900" kern="1200">
                  <a:solidFill>
                    <a:schemeClr val="tx1"/>
                  </a:solidFill>
                  <a:latin typeface="+mn-lt"/>
                  <a:ea typeface="+mn-ea"/>
                  <a:cs typeface="+mn-cs"/>
                </a:defRPr>
              </a:lvl2pPr>
              <a:lvl3pPr marL="914332" algn="l" defTabSz="914332" rtl="0" eaLnBrk="1" latinLnBrk="0" hangingPunct="1">
                <a:defRPr sz="1900" kern="1200">
                  <a:solidFill>
                    <a:schemeClr val="tx1"/>
                  </a:solidFill>
                  <a:latin typeface="+mn-lt"/>
                  <a:ea typeface="+mn-ea"/>
                  <a:cs typeface="+mn-cs"/>
                </a:defRPr>
              </a:lvl3pPr>
              <a:lvl4pPr marL="1371498" algn="l" defTabSz="914332" rtl="0" eaLnBrk="1" latinLnBrk="0" hangingPunct="1">
                <a:defRPr sz="1900" kern="1200">
                  <a:solidFill>
                    <a:schemeClr val="tx1"/>
                  </a:solidFill>
                  <a:latin typeface="+mn-lt"/>
                  <a:ea typeface="+mn-ea"/>
                  <a:cs typeface="+mn-cs"/>
                </a:defRPr>
              </a:lvl4pPr>
              <a:lvl5pPr marL="1828664" algn="l" defTabSz="914332" rtl="0" eaLnBrk="1" latinLnBrk="0" hangingPunct="1">
                <a:defRPr sz="1900" kern="1200">
                  <a:solidFill>
                    <a:schemeClr val="tx1"/>
                  </a:solidFill>
                  <a:latin typeface="+mn-lt"/>
                  <a:ea typeface="+mn-ea"/>
                  <a:cs typeface="+mn-cs"/>
                </a:defRPr>
              </a:lvl5pPr>
              <a:lvl6pPr marL="2285830" algn="l" defTabSz="914332" rtl="0" eaLnBrk="1" latinLnBrk="0" hangingPunct="1">
                <a:defRPr sz="1900" kern="1200">
                  <a:solidFill>
                    <a:schemeClr val="tx1"/>
                  </a:solidFill>
                  <a:latin typeface="+mn-lt"/>
                  <a:ea typeface="+mn-ea"/>
                  <a:cs typeface="+mn-cs"/>
                </a:defRPr>
              </a:lvl6pPr>
              <a:lvl7pPr marL="2742994" algn="l" defTabSz="914332" rtl="0" eaLnBrk="1" latinLnBrk="0" hangingPunct="1">
                <a:defRPr sz="1900" kern="1200">
                  <a:solidFill>
                    <a:schemeClr val="tx1"/>
                  </a:solidFill>
                  <a:latin typeface="+mn-lt"/>
                  <a:ea typeface="+mn-ea"/>
                  <a:cs typeface="+mn-cs"/>
                </a:defRPr>
              </a:lvl7pPr>
              <a:lvl8pPr marL="3200160" algn="l" defTabSz="914332" rtl="0" eaLnBrk="1" latinLnBrk="0" hangingPunct="1">
                <a:defRPr sz="1900" kern="1200">
                  <a:solidFill>
                    <a:schemeClr val="tx1"/>
                  </a:solidFill>
                  <a:latin typeface="+mn-lt"/>
                  <a:ea typeface="+mn-ea"/>
                  <a:cs typeface="+mn-cs"/>
                </a:defRPr>
              </a:lvl8pPr>
              <a:lvl9pPr marL="3657327" algn="l" defTabSz="914332" rtl="0" eaLnBrk="1" latinLnBrk="0" hangingPunct="1">
                <a:defRPr sz="1900" kern="1200">
                  <a:solidFill>
                    <a:schemeClr val="tx1"/>
                  </a:solidFill>
                  <a:latin typeface="+mn-lt"/>
                  <a:ea typeface="+mn-ea"/>
                  <a:cs typeface="+mn-cs"/>
                </a:defRPr>
              </a:lvl9pPr>
            </a:lstStyle>
            <a:p>
              <a:r>
                <a:rPr lang="zh-CN" altLang="en-US" sz="2500" kern="2000">
                  <a:latin typeface="楷体" panose="02010609060101010101" pitchFamily="49" charset="-122"/>
                  <a:ea typeface="楷体" panose="02010609060101010101" pitchFamily="49" charset="-122"/>
                </a:rPr>
                <a:t>下游垂裙</a:t>
              </a:r>
            </a:p>
          </p:txBody>
        </p:sp>
      </p:grpSp>
    </p:spTree>
    <p:extLst>
      <p:ext uri="{BB962C8B-B14F-4D97-AF65-F5344CB8AC3E}">
        <p14:creationId xmlns:p14="http://schemas.microsoft.com/office/powerpoint/2010/main" val="4223891529"/>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https://d.book118.com/295022014314011044</a:t>
            </a:r>
          </a:p>
        </p:txBody>
      </p:sp>
    </p:spTree>
  </p:cSld>
  <p:clrMapOvr>
    <a:masterClrMapping/>
  </p:clrMapOvr>
  <p:transition/>
  <p:timing/>
</p:sld>
</file>

<file path=ppt/tags/tag1.xml><?xml version="1.0" encoding="utf-8"?>
<p:tagLst xmlns:p="http://schemas.openxmlformats.org/presentationml/2006/main">
  <p:tag name="PA" val="v3.0.1"/>
</p:tagLst>
</file>

<file path=ppt/tags/tag2.xml><?xml version="1.0" encoding="utf-8"?>
<p:tagLst xmlns:p="http://schemas.openxmlformats.org/presentationml/2006/main">
  <p:tag name="PA" val="v3.0.1"/>
</p:tagLst>
</file>

<file path=ppt/tags/tag3.xml><?xml version="1.0" encoding="utf-8"?>
<p:tagLst xmlns:p="http://schemas.openxmlformats.org/presentationml/2006/main">
  <p:tag name="PA" val="v3.0.1"/>
</p:tagLst>
</file>

<file path=ppt/tags/tag4.xml><?xml version="1.0" encoding="utf-8"?>
<p:tagLst xmlns:p="http://schemas.openxmlformats.org/presentationml/2006/main">
  <p:tag name="ID" val="547134"/>
  <p:tag name="MH" val="20170605111945"/>
  <p:tag name="MH_LIBRARY" val="CONTENTS"/>
  <p:tag name="MH_TYPE" val="OTHERS"/>
</p:tagLst>
</file>

<file path=ppt/tags/tag5.xml><?xml version="1.0" encoding="utf-8"?>
<p:tagLst xmlns:p="http://schemas.openxmlformats.org/presentationml/2006/main">
  <p:tag name="ID" val="547134"/>
  <p:tag name="MH" val="20170605111945"/>
  <p:tag name="MH_LIBRARY" val="CONTENTS"/>
  <p:tag name="MH_ORDER" val="1"/>
  <p:tag name="MH_TYPE" val="NUMBER"/>
</p:tagLst>
</file>

<file path=ppt/tags/tag6.xml><?xml version="1.0" encoding="utf-8"?>
<p:tagLst xmlns:p="http://schemas.openxmlformats.org/presentationml/2006/main">
  <p:tag name="ID" val="547134"/>
  <p:tag name="MH" val="20170605111945"/>
  <p:tag name="MH_LIBRARY" val="CONTENTS"/>
  <p:tag name="MH_ORDER" val="1"/>
  <p:tag name="MH_TYPE" val="ENTRY"/>
</p:tagLst>
</file>

<file path=ppt/tags/tag7.xml><?xml version="1.0" encoding="utf-8"?>
<p:tagLst xmlns:p="http://schemas.openxmlformats.org/presentationml/2006/main">
  <p:tag name="ID" val="547134"/>
  <p:tag name="MH" val="20170605111945"/>
  <p:tag name="MH_LIBRARY" val="CONTENTS"/>
  <p:tag name="MH_ORDER" val="1"/>
  <p:tag name="MH_TYPE" val="NUMBER"/>
</p:tagLst>
</file>

<file path=ppt/tags/tag8.xml><?xml version="1.0" encoding="utf-8"?>
<p:tagLst xmlns:p="http://schemas.openxmlformats.org/presentationml/2006/main">
  <p:tag name="ID" val="547134"/>
  <p:tag name="MH" val="20170605111945"/>
  <p:tag name="MH_LIBRARY" val="CONTENTS"/>
  <p:tag name="MH_ORDER" val="1"/>
  <p:tag name="MH_TYPE" val="ENTRY"/>
</p:tagLst>
</file>

<file path=ppt/tags/tag9.xml><?xml version="1.0" encoding="utf-8"?>
<p:tagLst xmlns:p="http://schemas.openxmlformats.org/presentationml/2006/main">
  <p:tag name="ID" val="547134"/>
  <p:tag name="MH" val="20170605111945"/>
  <p:tag name="MH_AUTOCOLOR" val="TRUE"/>
  <p:tag name="MH_LIBRARY" val="CONTENTS"/>
  <p:tag name="MH_TYPE" val="CONTENTS"/>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第四次分享">
      <a:dk1>
        <a:sysClr val="windowText" lastClr="000000"/>
      </a:dk1>
      <a:lt1>
        <a:sysClr val="window" lastClr="FFFFFF"/>
      </a:lt1>
      <a:dk2>
        <a:srgbClr val="E7E6E6"/>
      </a:dk2>
      <a:lt2>
        <a:srgbClr val="403E3E"/>
      </a:lt2>
      <a:accent1>
        <a:srgbClr val="1FAA89"/>
      </a:accent1>
      <a:accent2>
        <a:srgbClr val="63D2A4"/>
      </a:accent2>
      <a:accent3>
        <a:srgbClr val="9FF2C4"/>
      </a:accent3>
      <a:accent4>
        <a:srgbClr val="D8FAE8"/>
      </a:accent4>
      <a:accent5>
        <a:srgbClr val="5B9BD5"/>
      </a:accent5>
      <a:accent6>
        <a:srgbClr val="70AD47"/>
      </a:accent6>
      <a:hlink>
        <a:srgbClr val="0563C1"/>
      </a:hlink>
      <a:folHlink>
        <a:srgbClr val="954F72"/>
      </a:folHlink>
    </a:clrScheme>
    <a:fontScheme name="标准字体">
      <a:majorFont>
        <a:latin typeface="微软雅黑"/>
        <a:ea typeface="微软雅黑"/>
        <a:cs typeface="Arial"/>
      </a:majorFont>
      <a:minorFont>
        <a:latin typeface="微软雅黑"/>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11</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11</vt:i4>
      </vt:variant>
    </vt:vector>
  </HeadingPairs>
  <TitlesOfParts>
    <vt:vector baseType="lpstr" size="25">
      <vt:lpstr>Arial</vt:lpstr>
      <vt:lpstr>Calibri</vt:lpstr>
      <vt:lpstr>微软雅黑</vt:lpstr>
      <vt:lpstr>黑体</vt:lpstr>
      <vt:lpstr>Times New Roman</vt:lpstr>
      <vt:lpstr>华文中宋</vt:lpstr>
      <vt:lpstr>宋体</vt:lpstr>
      <vt:lpstr>华文细黑</vt:lpstr>
      <vt:lpstr>Gungsuh</vt:lpstr>
      <vt:lpstr>Arial Narrow</vt:lpstr>
      <vt:lpstr>等线 Light</vt:lpstr>
      <vt:lpstr>等线</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2024-09-07T10:46:40.450</cp:lastPrinted>
  <dcterms:created xsi:type="dcterms:W3CDTF">2024-09-07T02:46:40Z</dcterms:created>
  <dcterms:modified xsi:type="dcterms:W3CDTF">2024-09-07T02:46:42Z</dcterms:modified>
</cp:coreProperties>
</file>