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02056-2202-4AAA-A046-3053E0ADF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C30AB-38FD-4959-A0CD-3918A2622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72B7A-7DAC-48AF-A786-75F685F1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5BE11-F313-4AEA-90BD-1AC0B9449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E3DDE5-577E-4BCD-A79E-C60ABE20D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38AC50-0A4E-4844-AAFA-9486F25C9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B6FD7-46F1-40B6-844B-F3A1654EE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95A44-2282-4560-80C5-55F1F6765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41D9B-D239-4562-8661-AAC7F7CDE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F8934-BFB3-451A-B614-28A8ED740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78E01-7838-4494-AC12-88CC597D0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24031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麻醉医师的职业规范与责任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麻醉医师角色定位与职责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麻醉医师职业道德规范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临床麻醉操作规范与流程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麻醉药品管理及使用注意事项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患者安全文化在麻醉科实践应用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麻醉医师角色定位与职责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8" b="1796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麻醉医师在手术前对患者进行全面评估，了解病情和手术需求，制定个性化的麻醉方案。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术中麻醉管理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在手术过程中，麻醉医师负责实施麻醉，确保患者安全、无痛，并根据手术进程调整麻醉深度。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手术后，麻醉医师负责患者的疼痛管理，提供镇痛治疗，确保患者舒适度过术后恢复期。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麻醉医师在医疗团队中作用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麻醉医师的首要职责是确保患者在手术过程中的生命安全，通过精确的麻醉技术和管理，降低手术风险。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提供优质镇痛服务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麻醉医师需根据患者的疼痛程度和个体差异，提供个性化的镇痛治疗方案，提高患者生活质量。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参与急救与复苏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在手术过程中或术后出现紧急情况时，麻醉医师需迅速参与急救与复苏工作，挽救患者生命。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麻醉医师主要职责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与其他医护人员协作关系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与手术医师紧密合作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麻醉医师与手术医师共同组成手术团队的核心，需密切沟通、协作，确保手术的顺利进行。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与护士协同工作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在手术过程中，麻醉医师与护士相互配合，共同负责患者的生命体征监测、药物使用等工作。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与其他医疗专业人员合作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麻醉医师还需与病理科、影像科等医疗专业人员进行有效沟通与合作，为患者提供全面的诊疗服务。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麻醉医师职业道德规范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麻醉医师应尊重患者的自主决策权，提供充分的信息，确保患者在知情的情况下做出医疗决策。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尊重患者自主权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17" b="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维护患者尊严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严格遵守医疗保密原则，不泄露患者的个人信息和病情，确保患者隐私权得到充分保护。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在医疗过程中，尊重患者的人格尊严，不因任何原因歧视或侮辱患者。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尊重患者权益，保守秘密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积极学习新的医学知识和技术，不断提高自己的专业水平和临床技能。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在医疗实践中保持严谨的工作态度，严格遵守医疗操作规程，确保医疗安全。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严谨的工作态度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参加学术会议和研讨会，与同行交流经验和技术，共同提高麻醉医学的整体水平。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积极参与学术交流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严谨治学，不断提高专业水平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在医疗实践中保持诚实守信的品质，不夸大治疗效果，不隐瞒治疗风险。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417" r="2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严格遵守国家法律法规和医疗行业规定，不参与任何违法违规的医疗活动。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积极维护医疗行业的正常秩序，不参与不正当竞争，不利用职务之便谋取私利。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维护医疗秩序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诚信为本，遵守法律法规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临床麻醉操作规范与流程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对患者进行详细的体格检查，包括心肺功能、神经系统、肝肾功能等方面的评估，以确定合适的麻醉方式和药物选择。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详细了解患者病史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麻醉医师应对患者的既往病史、手术史、过敏史等进行全面了解，评估患者对手术的耐受能力和麻醉风险。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参与术前讨论，与手术医师、护士等共同制定手术方案和麻醉计划，确保手术顺利进行。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875" r="17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术前评估及准备工作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在手术过程中，麻醉医师应密切监测患者的生命体征，包括心率、血压、呼吸、体温等指标，确保患者安全。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根据手术需要和患者情况，合理调整麻醉药物用量，保持适宜的麻醉深度，避免术中知晓和疼痛。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麻醉深度控制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详细记录手术过程中的麻醉操作、用药情况、患者反应等信息，及时向手术医师和护士报告异常情况，确保手术安全。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术中监测与记录要求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https://d.book118.com/295024031201011110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2024-09-15T19:09:08.055</cp:lastPrinted>
  <dcterms:created xsi:type="dcterms:W3CDTF">2024-09-15T11:09:08Z</dcterms:created>
  <dcterms:modified xsi:type="dcterms:W3CDTF">2024-09-15T11:09:10Z</dcterms:modified>
</cp:coreProperties>
</file>