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F7EC42A-3AF1-477C-81A4-9DE750A77F7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32066-1CE5-4380-A1C2-ECCF9D22B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1F43B-DE9D-454A-A968-E966B2549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55BFA-0D54-4FA1-B2F5-85EB04223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2FAD1-8562-484A-93D6-EA6AD2AB6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24A671-E8B3-4497-93FF-728A5D67D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E64EB1-20EF-41B6-8312-5C1840C62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CFEAA0-F08E-4379-9A17-6AD83970F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67D0D-AE5D-4CB1-AE1F-A575801E8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15817-B124-45C1-80DA-4E9490007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A66BA-2DCB-4800-9BBB-1F0A97858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66A8E-79C0-4FFC-97EE-19F6E30FE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D5A8235-1E3B-4033-8FDB-9A52DD17661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87449C2-A6BC-4A5A-B4EA-6A2EAC93C48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02404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如何运用企业礼仪培训提升企业竞争力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企业礼仪对企业形象的影响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企业礼仪在商务场合的运用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企业礼仪与团队协作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企业礼仪的管理与监督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企业礼仪对于企业形象和员工素质至关重要。通过专业的礼仪培训，员工可以提升沟通技巧和自信心，进而增加企业的竞争力和吸引力。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企业礼仪培训内容概述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学习礼仪基础知识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礼仪概念和基本原则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了解商务场合礼仪要点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商务礼仪规范及实践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灵活运用礼仪知识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礼仪在不同场合的运用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提升职场沟通能力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礼仪与职场沟通技巧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塑造和传递企业文化价值观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传承企业核心价值观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促进企业文化建设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增强团队合作和协调能力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提高团队协调能力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提升员工形象和专业素养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树立良好形象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提高专业能力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通过内部资源开展培训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内部培训项目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利用互联网资源进行学习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在线学习平台的利用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委托专业机构进行培训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外部专业培训机构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企业礼仪培训是企业提升竞争力的重要途径，通过培训可以提高员工素质和形象，传递企业文化价值观，增强团队合作能力，选择合适的实施方式能够更好地达到培训目标。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企业礼仪对企业形象的影响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企业形象的重要性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企业形象是企业在外部世界的门面，直接影响客户和合作伙伴对企业的认知和信任。一个良好的企业形象能够为企业带来更多的商机和合作机会。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企业礼仪对企业形象的塑造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外表形象代表企业形象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员工形象的重要性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干净整洁的仪容更具专业感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员工仪容仪表对企业形象的影响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专业礼仪展现企业的专业素养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专业礼仪的重要性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员工行为规范的建立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员工行为规范是企业文化的重要组成部分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礼仪在企业文化建设中的作用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良好的礼仪促进员工间的团队合作，传承企业文化价值观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企业礼仪对企业文化的传承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礼仪规范和价值观的制定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企业文化的核心是礼仪规范和价值观的明确制定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企业礼仪在企业竞争中的优势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品牌价值与企业形象息息相关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优秀的企业礼仪能够提升企业的品牌价值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职业素养直接影响职场表现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良好的职业礼仪能够提升员工的职业素养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服务态度决定客户满意度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细致入微的服务态度能够吸引更多客户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通过企业礼仪培训，企业能够提升企业形象、塑造企业文化、优化竞争优势，从而在市场竞争中脱颖而出。专业的企业礼仪培训不仅仅是一种传统礼仪教育，更是企业发展的战略举措。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企业礼仪在商务场合的运用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商务场合的礼仪概念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场合的礼仪是指在商务活动中遵循的行为规范和准则。这包括了在商务社交中需要遵守的特点和要求，以及常见的商务社交礼仪规范。在商务场合，遵守礼仪可以提升企业形象，增强合作关系，进而提高企业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商务谈判中的礼仪规范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言辞文明、尊重对方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礼貌用语和行为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保持自信、掌握谈判技巧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仪态端庄和谈判技巧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冷静应对、寻求共赢解决方案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解决冲突和处理问题的礼仪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商务宴会中的礼仪技巧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用餐礼仪、座次分配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就餐礼仪和座次安排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与人交流、维护商务关系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礼仪用餐礼仪和交流技巧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礼尚往来、尊重对方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送礼与收礼的礼仪准则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商务活动中的礼仪实践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仪式安排、活动策略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活动策划和执行中的礼仪考量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建立人际关系、合作交流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人际关系处理和合作礼仪的要点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着装规范、仪态端庄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不同场合下的着装礼仪要求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https://d.book118.com/295024041014011130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如何运用企业礼仪培训提升企业竞争力</vt:lpstr>
      <vt:lpstr>目录</vt:lpstr>
      <vt:lpstr>第1章 简介</vt:lpstr>
      <vt:lpstr> </vt:lpstr>
      <vt:lpstr>企业礼仪培训内容概述</vt:lpstr>
      <vt:lpstr>企业礼仪培训的目标</vt:lpstr>
      <vt:lpstr>企业礼仪培训的实施方式</vt:lpstr>
      <vt:lpstr>总结</vt:lpstr>
      <vt:lpstr>第2章 企业礼仪对企业形象的影响</vt:lpstr>
      <vt:lpstr> </vt:lpstr>
      <vt:lpstr>企业礼仪对企业形象的塑造</vt:lpstr>
      <vt:lpstr>企业礼仪对企业文化的传承</vt:lpstr>
      <vt:lpstr>企业礼仪在企业竞争中的优势</vt:lpstr>
      <vt:lpstr>结尾</vt:lpstr>
      <vt:lpstr>第3章 企业礼仪在商务场合的运用</vt:lpstr>
      <vt:lpstr> </vt:lpstr>
      <vt:lpstr>商务谈判中的礼仪规范</vt:lpstr>
      <vt:lpstr>商务宴会中的礼仪技巧</vt:lpstr>
      <vt:lpstr>商务活动中的礼仪实践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2024-09-29T14:53:35.274</cp:lastPrinted>
  <dcterms:created xsi:type="dcterms:W3CDTF">2024-09-29T06:53:35Z</dcterms:created>
  <dcterms:modified xsi:type="dcterms:W3CDTF">2024-09-29T06:53:37Z</dcterms:modified>
</cp:coreProperties>
</file>