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450587-632C-4890-A4D8-8A8791852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C0E768-6392-4200-8F25-194055BA9E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D813D7-C8FA-44F1-A883-F8EFF42BBB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E53353-56D4-4819-B34D-A974906668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BEAAE6-FDF4-4314-B28F-E9E234602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ECE86D2-B159-4AC7-8B19-B6CA40B2D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C98F1A-8B27-4B1A-9A3C-C4D0013244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A47D47-DAF3-4F08-BC00-B3852D12E2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D9E183-5DE7-4F5E-AAB5-545E79BA50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C31CCE-B046-47E4-BEBA-C22E185FA6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09557E-1F88-4272-B78B-CCB1B16FC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5032000011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合规管理在金融行业中的应用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金融行业合规管理现状及挑战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合规管理在金融行业中的具体应用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合规管理在金融行业中的实施策略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合规管理在金融行业中的实践案例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未来发展趋势及建议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防范金融风险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合规管理有助于金融机构识别、评估和监控潜在的风险，从而避免或减少因违反法律法规或监管要求而引发的金融风险。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应对监管压力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随着金融行业的快速发展，监管机构对金融机构的合规要求越来越严格。金融机构需要建立有效的合规管理体系，以应对监管机构的检查和审查。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提升企业声誉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通过建立和实施合规管理体系，金融机构能够向公众展示其良好的治理和风险管理能力，从而提升其企业声誉和品牌价值。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7625" r="17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5292" r="2529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51956" y="1859223"/>
            <a:ext cx="3680862" cy="368086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0" y="1859223"/>
            <a:ext cx="3004065" cy="368086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99244" y="2206511"/>
            <a:ext cx="2986286" cy="2986286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189774" y="1566054"/>
            <a:ext cx="6364820" cy="4815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定义：合规管理是指金融机构为遵循法律法规、监管要求、行业准则和企业内部规章制度，通过建立完善的组织架构、制度流程、信息系统和内部控制等手段，对业务活动进行全面、持续、有效的管理和监督的过程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确保业务合规：合规管理能够确保金融机构的业务活动符合法律法规和监管要求，避免因违规行为而引发的法律风险和监管处罚。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识别和管理风险：通过合规管理，金融机构能够识别和管理潜在的风险，包括市场风险、信用风险、操作风险等，确保业务稳健发展。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促进企业可持续发展：合规管理有助于金融机构建立良好的企业治理和风险管理文化，提升企业的核心竞争力，实现可持续发展。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644228" y="2251495"/>
            <a:ext cx="2896317" cy="2896317"/>
          </a:xfrm>
          <a:prstGeom prst="ellipse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合规管理定义及重要性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金融行业合规管理现状及挑战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随着金融市场的不断发展和开放，我国金融法规体系逐渐健全，为合规管理提供了有力的法律保障。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法规体系日益完善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金融机构普遍认识到合规管理的重要性，不断加强内部合规文化建设，提高员工合规意识。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合规意识逐渐增强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金融机构在合规管理方面不断探索和创新，采用先进的科技手段，如大数据、人工智能等，提高合规管理的效率和准确性。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合规管理手段不断丰富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金融行业合规管理现状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金融市场法规不断更新，金融机构需要及时跟进并调整合规策略，以适应新的法规要求。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法规更新迅速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随着金融全球化的加速推进，跨境金融业务不断增加，金融机构需要面对不同国家和地区的法规差异和合规风险。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跨境业务合规风险增加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金融机构在处理大量客户数据时，需要确保数据的安全性和隐私保护，防止数据泄露和滥用。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数据安全和隐私保护挑战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金融机构需要严格遵守反洗钱和反恐融资法规，加强对可疑交易的监测和报告，确保金融系统的安全和稳定。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反洗钱和反恐融资压力加大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面临的挑战与问题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合规管理在金融行业中的具体应用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借款人资质审查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对借款人进行严格的资质审查，确保其具备还款能力和良好的信用记录，降低违约风险。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信贷合同合规性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确保信贷合同条款合法、有效，明确双方权利义务，防止合同纠纷。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信贷政策与流程合规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确保信贷政策符合国家法律法规和监管要求，信贷流程规范、透明，防范信贷风险。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7333" r="17333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信贷业务合规管理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建立规范的投资决策流程，确保投资决策科学、合理，符合法律法规和监管要求。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投资决策流程合规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649" r="15649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投资者适当性管理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投资产品合规性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对投资者进行适当性评估，确保其具备相应的风险承受能力和投资经验，避免不当销售。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确保投资产品合法、合规，符合监管要求，防范非法集资等违法行为。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投资业务合规管理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确保保险产品设计符合国家法律法规和监管要求，保障消费者权益。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保险产品设计合规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603" r="17603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规范保险销售行为，防止误导销售和欺诈行为，提高销售透明度。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保险销售行为合规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确保保险理赔服务及时、公正、合理，保障被保险人合法权益。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保险理赔服务合规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保险业务合规管理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8292" r="18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跨境金融业务合规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在跨境金融业务中，遵守国际法律法规和监管要求，加强风险管理，保障资金安全。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金融市场交易合规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确保金融市场交易符合国家法律法规和监管要求，防范市场操纵和内幕交易等违法行为。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金融产品创新合规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在金融产品创新过程中，确保产品合法、合规，符合监管要求，防范金融风险。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其他金融业务合规管理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https://d.book118.com/295032000011011100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2024-09-07T17:19:01.203</cp:lastPrinted>
  <dcterms:created xsi:type="dcterms:W3CDTF">2024-09-07T09:19:01Z</dcterms:created>
  <dcterms:modified xsi:type="dcterms:W3CDTF">2024-09-07T09:19:03Z</dcterms:modified>
</cp:coreProperties>
</file>