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2AE39-F9BB-4A5E-9E93-CB0246671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71D03-72A2-462A-8E12-2B5C905E5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90259-134B-45DD-922E-99C670DE4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B5AC3-1205-4BD8-98EF-450D532DE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C7EDB0-64AE-453E-AE62-D2C7DB846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0A5F86-F61B-442F-A6BC-713FC5A1A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C31B6-F607-44C9-BEAF-E7FF439F4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DF784-B7BF-4963-886B-2C274A8EE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2EB55-E19F-46EE-87E3-363745064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06454-467D-4CB9-9E17-7F62AC8E8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4202A-0832-4277-8876-91B4637B1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33043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护理服务规范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85" r="310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63" r="334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护理服务涵盖了医院、社区、家庭等多个领域，旨在提高患者的健康水平和生活质量。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护理服务是指为满足患者的生理、心理和社会需求，提供的专业护理、康复和保健等服务。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提高患者的生活质量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通过专业的护理服务，患者能够得到全面的照顾和关爱，有助于提高生活质量。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促进患者的康复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专业的护理服务能够为患者提供康复训练和指导，促进患者的康复进程。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减轻家庭负担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家庭成员可以借助护理服务减轻负担，更好地关注患者的其他需求。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医院护理、社区护理、家庭护理等。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按服务场所分类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基础护理、专科护理、康复护理等。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按服务内容分类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老年人护理、儿童护理、残疾人护理等。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按服务对象分类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护理人员应以热情、友好的态度接待患者，缓解患者紧张情绪。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信息登记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详细了解患者的基本信息，如姓名、年龄、病情等，并做好登记。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向患者介绍医院环境、规章制度及注意事项。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接待患者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了解患者的既往病史、用药情况等，为制定护理计划提供依据。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病史了解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对患者的生命体征、病情状况等进行初步评估。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关注患者的心理状态，了解其情绪和认知情况。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针对患者的具体情况，制定相应的护理措施。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告知患者及家属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向患者及家属详细说明护理计划，确保其了解并同意。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根据患者情况，制定具体的护理目标。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提供日常的护理服务，如口腔护理、皮肤清洁等。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密切观察患者的病情变化，及时发现并处理异常情况。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协助医生进行诊疗工作，如采集标本、执行医嘱等。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向患者及家属传授疾病相关知识，提高其自我护理能力。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协助诊疗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定期对护理效果进行评价，判断是否达到预期目标。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根据效果评价结果，及时调整护理计划。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与患者及家属保持沟通，了解其对护理服务的满意度和建议。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护理人员应具备一定的工作经验，熟悉医院或护理机构的工作流程和规定。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护理人员应具备相关专业的大专及以上学历，并获得相应的学位证书。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资格认证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护理人员应通过国家或地区级的护士执业资格考试，并取得护士资格证书。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护理人员的资质要求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https://d.book118.com/295033043312011044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2024-09-07T09:27:11.402</cp:lastPrinted>
  <dcterms:created xsi:type="dcterms:W3CDTF">2024-09-07T01:27:11Z</dcterms:created>
  <dcterms:modified xsi:type="dcterms:W3CDTF">2024-09-07T01:27:13Z</dcterms:modified>
</cp:coreProperties>
</file>