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FD598-460C-4C97-96D0-90A365596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64A5C-D5F3-4903-83EB-98709FC4B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5CE4D-3BAC-4A71-AC09-7520E850A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169060-44CA-4F41-9F59-783E95FA1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7BFA36-D006-4CCB-BF12-F64EEF383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2EE36F-A1DC-4093-A27F-326BEAAC8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85E887-CE4F-49C0-8D22-A33C4C3D1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B3D1F-8B1F-4D1E-8B4F-CA08AA099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184A2-3E4B-4AC6-95CC-D38C5326E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9BFF7-376A-4915-B9C5-467A15BF2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92B58-E75E-4CF3-BE14-450098029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04011010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乡村振兴述职报告审计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乡村振兴项目概述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审计过程和方法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审计结果分析和建议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乡村振兴述职报告审计旨在评估乡村振兴战略实施过程中的成效、问题与挑战，为政策调整和优化提供依据。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随着乡村振兴战略的深入推进，大量资金、资源和政策倾斜至乡村地区。为确保资源合理配置、资金有效使用，需要对实施情况进行全面、客观的审计。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125" r="28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审计范围：覆盖乡村振兴战略实施过程中的各类项目，包括农业、农村基础设施建设、生态环境保护、乡村旅游发展等。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审计目标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核实乡村振兴战略实施过程中的资金使用情况。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评估项目实施效果与预期目标的符合程度。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发现存在的问题和挑战，提出改进建议。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为政策制定者和执行者提供决策参考。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审计范围和目标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乡村振兴项目概述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乡村振兴战略实施计划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促进农村经济发展、改善农村人居环境、提升农民生活水平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项目周期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2019年1月至2023年12月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417" r="8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加强项目管理，规范资金使用，建立完善的监督机制，确保项目顺利实施。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已完成项目计划的80%，包括基础设施建设、农业产业升级、乡村旅游发展等方面。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部分地区项目进度缓慢，资金使用不够规范，缺乏有效的监督机制。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项目实施情况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审计过程和方法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审计工作应遵循国家相关法律法规，确保审计结果的合法性和合规性。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审计过程中应参考行业标准和规范，确保审计工作的专业性和准确性。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行业标准和规范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审计工作还应依据被审计单位的内部规章制度，确保审计结果的客观性和公正性。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内部规章制度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审计依据和标准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https://d.book118.com/295040110102011100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2024-09-08T01:50:18.472</cp:lastPrinted>
  <dcterms:created xsi:type="dcterms:W3CDTF">2024-09-07T17:50:18Z</dcterms:created>
  <dcterms:modified xsi:type="dcterms:W3CDTF">2024-09-07T17:50:20Z</dcterms:modified>
</cp:coreProperties>
</file>