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436599-C47F-4A81-A865-17CD8BDBF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54FA6-D9F6-44F8-A559-EA733074F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9391A7-A559-4899-88AC-84674D3EB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800AC0-EF33-4A67-BFB1-D98DD2A2D0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50D8A8-FEAA-45CA-999A-EFBCDA9F03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1CAEAE-F238-42EE-B265-87BF87D5D9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D6B080-B0AE-42D3-820E-163B90E294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007A6-59CC-453E-8EBF-7CB9D035BE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ACE701-E55F-4829-9C64-EFC85F4D1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023A1-120A-4547-81E4-26333FD49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89C65-D1B5-4C56-9DE2-76B4AB270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4103401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卫生管理在电影制片业中的应用</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电影制片业卫生管理的重要性</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电影制片业卫生管理的主要内容</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电影制片业卫生管理的实施策略</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电影制片业卫生管理的挑战与对策</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电影制片业卫生管理的未来展望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随着电影市场的不断扩大和观众对电影品质要求的提高，电影制片业发展迅速，对卫生管理的需求也日益凸显。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电影制片业发展迅速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电影制片过程中涉及大量演职人员，卫生管理对于保障他们的身体健康、防止疾病传播具有重要意义。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保障演职人员健康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电影拍摄环境复杂多变，卫生管理有助于维护拍摄现场的清洁、安全，确保电影制作的顺利进行。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维护电影拍摄环境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行业规范不断完善</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电影制片业对卫生管理的重视程度不断提高，相关行业规范也在不断完善，为卫生管理提供了有力保障。</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演职人员自我保护意识增强</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随着健康知识的普及，演职人员的自我保护意识不断增强，对卫生管理的要求也越来越高。</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仍存在一些问题</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尽管电影制片业对卫生管理的重视程度不断提高，但仍存在一些问题，如卫生设施不完善、卫生制度执行不力等，需要进一步加强管理和监督。</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专门机构负责卫生管理</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大型电影制片公司通常会设立专门的卫生管理机构，负责电影制片过程中的卫生监督、检查、指导等工作。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电影制片业卫生管理现状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电影制片业卫生管理的重要性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提供舒适的工作环境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保持拍摄场地和设备的清洁卫生，可以为演职人员提供一个更加舒适和健康的工作环境。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促进健康行为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通过卫生教育和宣传，可以鼓励演职人员采取健康的生活方式和行为，如勤洗手、保持社交距离等。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防止疾病传播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通过实施有效的卫生管理措施，可以减少细菌和病毒的传播，从而降低演职人员生病的风险。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保障演职人员健康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提升团队协作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在一个干净、整洁的环境中工作可以提高团队的士气和凝聚力，促进团队成员之间的协作和沟通。</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减少工作延误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卫生问题可能会导致工作延误和拍摄计划的中断。通过有效的卫生管理，可以减少这些不必要的延误，提高工作效率。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维护设备性能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保持设备和工具的清洁卫生可以延长其使用寿命，减少故障和维修次数，从而节省时间和成本。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提高电影制作效率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塑造专业形象</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电影制片业的卫生状况直接关系到其专业形象。一个干净、整洁的拍摄场地和设备可以展示制片方的专业素养和对工作的认真态度。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增强观众信心</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观众对电影制作过程的卫生状况也越来越关注。通过公开透明的卫生管理措施，可以增强观众对电影产业的信心和好感度。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应对公共卫生事件</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在公共卫生事件发生时，如新冠疫情等，电影制片业需要采取更加严格的卫生管理措施来保障公众安全。这不仅可以维护电影产业的形象，还可以为公众树立一个负责任的行业典范。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维护电影产业形象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电影制片业卫生管理的主要内容</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拍摄场地清洁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定期清扫拍摄场地，确保环境整洁，防止垃圾堆积和异味产生。</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道具和服装消毒</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对使用过的道具和服装进行定期消毒，以防止细菌、病毒等微生物的滋生和传播。</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通风与照明</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保持拍摄场地良好的通风和照明条件，有助于减少空气中的污染物和病菌，提供一个更加健康的工作环境。</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场地卫生管理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采购新鲜、卫生的食材，并妥善储存，避免食品变质和交叉污染。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食品采购与储存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食品加工与制作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5" name="Picture 15"/>
          <p:cNvPicPr>
            <a:picLocks noChangeAspect="1"/>
          </p:cNvPicPr>
          <p:nvPr/>
        </p:nvPicPr>
        <p:blipFill>
          <a:blip r:embed="rId3"/>
          <a:srcRect l="16724" r="167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餐饮用具消毒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0" name="Picture 20"/>
          <p:cNvPicPr>
            <a:picLocks noChangeAspect="1"/>
          </p:cNvPicPr>
          <p:nvPr/>
        </p:nvPicPr>
        <p:blipFill>
          <a:blip r:embed="rId4"/>
          <a:srcRect l="18583" r="18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严格遵守食品加工制作规程，确保食品煮熟煮透，防止食物中毒等食品安全问题。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对餐饮用具进行定期清洗和消毒，保证用餐安全卫生。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餐饮卫生管理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工作人员应保持个人卫生，定期洗澡、洗头，保持身体清洁。</a:t>
            </a:r>
          </a:p>
        </p:txBody>
      </p:sp>
      <p:pic>
        <p:nvPicPr>
          <p:cNvPr id="5" name="Picture 5"/>
          <p:cNvPicPr>
            <a:picLocks noChangeAspect="1"/>
          </p:cNvPicPr>
          <p:nvPr/>
        </p:nvPicPr>
        <p:blipFill>
          <a:blip r:embed="rId2"/>
          <a:srcRect l="14667" r="14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个人清洁</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穿着整洁、干净的工作服，避免穿着不洁或带有异味的衣物进入工作区域。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着装规范</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定期进行身体健康检查，及时发现并处理潜在的疾病或健康问题。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健康检查</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个人卫生管理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2"/>
          <a:srcRect l="14585" r="145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014" r="1101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鼓励并推动工作人员接种相关疫苗，提高群体免疫力。</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疫苗接种</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定期进行体温检测和症状监测，及时发现异常情况并采取相应措施。</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体温检测与症状监测</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在拍摄现场等人员密集场所，保持适当的社交距离，减少病毒传播风险。</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保持社交距离</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加强防疫知识宣传和教育，提高工作人员的防疫意识和能力。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防疫宣传与教育</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疫情防控管理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https://d.book118.com/295041034012011034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2024-08-29T10:09:37.092</cp:lastPrinted>
  <dcterms:created xsi:type="dcterms:W3CDTF">2024-08-29T02:09:37Z</dcterms:created>
  <dcterms:modified xsi:type="dcterms:W3CDTF">2024-08-29T02:09:39Z</dcterms:modified>
</cp:coreProperties>
</file>