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06A26-1771-46F1-841A-648E64957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87F66-4ED1-4855-9CD2-36342DE0C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77915-D75E-460C-9750-594BB6F2E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14EDB-016B-42B0-A707-ED969E810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5CB72-BC20-4D86-BCB6-BC37ABD10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990838-0501-4521-B2BE-7F52EEEF9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E3C356-7A78-4D92-B4E6-E6C233F3F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7CF0F-CB68-4345-A342-503F59A7D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B8541-EE91-4954-9842-523CB967F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5FF60-9170-4FB0-8F68-53DB42993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05865-9154-4E4B-BBF7-020079E84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42130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梦龙软操作教程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软件安装与启动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界面介绍与功能概览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基本操作与技巧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高级功能应用指南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团队协作与分享功能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软件安装与启动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91" r="2249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首先，您需要从官方网站或授权下载渠道获取梦龙软件的安装包。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下载软件安装包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下载完成后，找到安装包文件，双击运行。这将启动安装向导。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运行安装包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在安装向导中，您需要阅读并同意软件许可协议，选择安装位置和其他选项。按照屏幕上的指示进行操作。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遵循安装向导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安装程序将复制文件、创建快捷方式等。请耐心等待安装完成。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等待安装完成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通过桌面快捷方式启动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安装完成后，您会在桌面上找到一个梦龙软件的快捷方式。双击该快捷方式即可启动软件。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通过开始菜单启动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点击屏幕左下角的Windows开始按钮，然后在开始菜单中找到梦龙软件，单击即可启动。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通过命令行启动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对于高级用户，也可以通过命令行启动梦龙软件。打开命令提示符或PowerShell窗口，输入软件的安装路径和可执行文件名来启动。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完成设置并开始使用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完成所有首次使用设置后，您就可以开始使用梦龙软件了。根据需要打开相应的功能模块，开始您的操作体验。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选择语言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首次启动梦龙软件时，系统会提示您选择界面语言。根据您的偏好选择相应的语言。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创建账户或登录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如果是首次使用，您需要创建一个新账户。如果已经拥有账户，可以直接登录。输入您的用户名和密码，然后按照屏幕上的指示完成账户设置。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个性化设置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在首次使用设置中，您还可以进行个性化设置，如更改主题、调整界面布局等。根据您的喜好进行相应设置。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首次使用设置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界面介绍与功能概览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显示当前光标位置、行号、列号以及软件状态等信息。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显示当前打开的文件内容，用户可以在此进行编辑和操作。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提供常用命令的快捷按钮，方便用户快速执行操作。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显示软件名称和当前打开的文件名。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包含文件、编辑、视图、工具、窗口和帮助等菜单项，提供软件的主要功能和操作命令。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主界面构成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提供新建、打开、保存、另存为、关闭和退出等文件操作命令。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菜单栏功能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文件菜单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提供撤销、重做、剪切、复制、粘贴、查找和替换等编辑操作命令。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编辑菜单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提供缩放、全屏显示、显示/隐藏工具栏和状态栏等视图调整命令。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视图菜单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提供自定义快捷键、选项设置和插件管理等高级功能命令。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工具菜单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提供切换不同打开文件和窗口的命令。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窗口菜单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提供软件帮助文档、在线支持和关于软件的信息。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帮助菜单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保存按钮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用于保存当前编辑的文件。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新建按钮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用于创建新的文件。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打开按钮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用于打开已有的文件。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工具栏按钮作用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工具栏按钮作用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撤销按钮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重做按钮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剪切按钮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用于恢复撤销的操作。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用于将选定的内容剪切到剪贴板中。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用于撤销上一步的操作。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工具栏按钮作用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复制按钮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用于将选定的内容复制到剪贴板中。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粘贴按钮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用于将剪贴板中的内容粘贴到当前位置。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基本操作与技巧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创建新项目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打开梦龙软件，点击“文件”菜单，选择“新建”项目。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在弹出的对话框中，输入项目名称、选择项目类型、设置项目路径等。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点击“确定”，即可创建一个新的项目。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https://d.book118.com/295042130310011103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2024-09-13T07:23:45.562</cp:lastPrinted>
  <dcterms:created xsi:type="dcterms:W3CDTF">2024-09-12T23:23:45Z</dcterms:created>
  <dcterms:modified xsi:type="dcterms:W3CDTF">2024-09-12T23:23:47Z</dcterms:modified>
</cp:coreProperties>
</file>