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80"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1"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tags" Target="tags/tag122.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fontAlgn="auto">
              <a:spcBef>
                <a:spcPct val="0"/>
              </a:spcBef>
              <a:spcAft>
                <a:spcPct val="0"/>
              </a:spcAft>
              <a:defRPr sz="1200">
                <a:latin typeface="微软雅黑" panose="020b0503020204020204" charset="-122"/>
                <a:ea typeface="微软雅黑"/>
              </a:defRPr>
            </a:lvl1pPr>
          </a:lstStyle>
          <a:p>
            <a:pPr>
              <a:defRPr/>
            </a:pPr>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fontAlgn="auto">
              <a:spcBef>
                <a:spcPct val="0"/>
              </a:spcBef>
              <a:spcAft>
                <a:spcPct val="0"/>
              </a:spcAft>
              <a:defRPr sz="1200" smtClean="0">
                <a:latin typeface="微软雅黑" panose="020b0503020204020204" charset="-122"/>
                <a:ea typeface="微软雅黑"/>
              </a:defRPr>
            </a:lvl1pPr>
          </a:lstStyle>
          <a:p>
            <a:pPr>
              <a:defRPr/>
            </a:pPr>
            <a:fld id="{EBF110B2-1273-47C0-9826-65D5726225E5}" type="datetimeFigureOut">
              <a:rPr lang="zh-CN" altLang="en-US"/>
              <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noProof="0"/>
              <a:t>单击此处编辑母版文本样式</a:t>
            </a:r>
            <a:endParaRPr lang="zh-CN" altLang="en-US" noProof="0"/>
          </a:p>
          <a:p>
            <a:pPr lvl="1"/>
            <a:r>
              <a:rPr lang="zh-CN" altLang="en-US" noProof="0"/>
              <a:t>第二级</a:t>
            </a:r>
            <a:endParaRPr lang="zh-CN" altLang="en-US" noProof="0"/>
          </a:p>
          <a:p>
            <a:pPr lvl="2"/>
            <a:r>
              <a:rPr lang="zh-CN" altLang="en-US" noProof="0"/>
              <a:t>第三级</a:t>
            </a:r>
            <a:endParaRPr lang="zh-CN" altLang="en-US" noProof="0"/>
          </a:p>
          <a:p>
            <a:pPr lvl="3"/>
            <a:r>
              <a:rPr lang="zh-CN" altLang="en-US" noProof="0"/>
              <a:t>第四级</a:t>
            </a:r>
            <a:endParaRPr lang="zh-CN" altLang="en-US" noProof="0"/>
          </a:p>
          <a:p>
            <a:pPr lvl="4"/>
            <a:r>
              <a:rPr lang="zh-CN" altLang="en-US" noProof="0"/>
              <a:t>第五级</a:t>
            </a:r>
            <a:endParaRPr lang="zh-CN" altLang="en-US" noProof="0"/>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fontAlgn="auto">
              <a:spcBef>
                <a:spcPct val="0"/>
              </a:spcBef>
              <a:spcAft>
                <a:spcPct val="0"/>
              </a:spcAft>
              <a:defRPr sz="1200">
                <a:latin typeface="微软雅黑" panose="020b0503020204020204" charset="-122"/>
                <a:ea typeface="微软雅黑"/>
              </a:defRPr>
            </a:lvl1pPr>
          </a:lstStyle>
          <a:p>
            <a:pPr>
              <a:defRPr/>
            </a:pPr>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fontAlgn="auto">
              <a:spcBef>
                <a:spcPct val="0"/>
              </a:spcBef>
              <a:spcAft>
                <a:spcPct val="0"/>
              </a:spcAft>
              <a:defRPr sz="1200" smtClean="0">
                <a:latin typeface="微软雅黑" panose="020b0503020204020204" charset="-122"/>
                <a:ea typeface="微软雅黑"/>
              </a:defRPr>
            </a:lvl1pPr>
          </a:lstStyle>
          <a:p>
            <a:pPr>
              <a:defRPr/>
            </a:pPr>
            <a:fld id="{B9EF8A36-4EA9-4A35-9631-3F8F9FC26297}" type="slidenum">
              <a:rPr lang="zh-CN" altLang="en-US"/>
              <a:t/>
            </a:fld>
            <a:endParaRPr lang="zh-CN" alt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600" kern="1200">
        <a:solidFill>
          <a:schemeClr val="tx1"/>
        </a:solidFill>
        <a:latin typeface="微软雅黑" panose="020b0503020204020204" charset="-122"/>
        <a:ea typeface="微软雅黑"/>
        <a:cs typeface="+mn-cs"/>
      </a:defRPr>
    </a:lvl1pPr>
    <a:lvl2pPr marL="457200" algn="l" rtl="0" fontAlgn="base">
      <a:spcBef>
        <a:spcPct val="30000"/>
      </a:spcBef>
      <a:spcAft>
        <a:spcPct val="0"/>
      </a:spcAft>
      <a:defRPr sz="1200" kern="1200">
        <a:solidFill>
          <a:schemeClr val="tx1"/>
        </a:solidFill>
        <a:latin typeface="微软雅黑" panose="020b0503020204020204" charset="-122"/>
        <a:ea typeface="微软雅黑"/>
        <a:cs typeface="+mn-cs"/>
      </a:defRPr>
    </a:lvl2pPr>
    <a:lvl3pPr marL="914400" algn="l" rtl="0" fontAlgn="base">
      <a:spcBef>
        <a:spcPct val="30000"/>
      </a:spcBef>
      <a:spcAft>
        <a:spcPct val="0"/>
      </a:spcAft>
      <a:defRPr sz="1200" kern="1200">
        <a:solidFill>
          <a:schemeClr val="tx1"/>
        </a:solidFill>
        <a:latin typeface="微软雅黑" panose="020b0503020204020204" charset="-122"/>
        <a:ea typeface="微软雅黑"/>
        <a:cs typeface="+mn-cs"/>
      </a:defRPr>
    </a:lvl3pPr>
    <a:lvl4pPr marL="1371600" algn="l" rtl="0" fontAlgn="base">
      <a:spcBef>
        <a:spcPct val="30000"/>
      </a:spcBef>
      <a:spcAft>
        <a:spcPct val="0"/>
      </a:spcAft>
      <a:defRPr sz="1200" kern="1200">
        <a:solidFill>
          <a:schemeClr val="tx1"/>
        </a:solidFill>
        <a:latin typeface="微软雅黑" panose="020b0503020204020204" charset="-122"/>
        <a:ea typeface="微软雅黑"/>
        <a:cs typeface="+mn-cs"/>
      </a:defRPr>
    </a:lvl4pPr>
    <a:lvl5pPr marL="1828800" algn="l" rtl="0" fontAlgn="base">
      <a:spcBef>
        <a:spcPct val="30000"/>
      </a:spcBef>
      <a:spcAft>
        <a:spcPct val="0"/>
      </a:spcAft>
      <a:defRPr sz="1200" kern="1200">
        <a:solidFill>
          <a:schemeClr val="tx1"/>
        </a:solidFill>
        <a:latin typeface="微软雅黑" panose="020b0503020204020204" charset="-122"/>
        <a:ea typeface="微软雅黑"/>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6625" name="幻灯片图像占位符 1"/>
          <p:cNvSpPr>
            <a:spLocks noGrp="1" noRot="1" noChangeAspect="1"/>
          </p:cNvSpPr>
          <p:nvPr>
            <p:ph type="sldImg"/>
          </p:nvPr>
        </p:nvSpPr>
        <p:spPr bwMode="auto">
          <a:noFill/>
          <a:ln>
            <a:solidFill>
              <a:srgbClr val="000000"/>
            </a:solidFill>
            <a:miter lim="800000"/>
          </a:ln>
        </p:spPr>
      </p:sp>
      <p:sp>
        <p:nvSpPr>
          <p:cNvPr id="26626" name="备注占位符 2"/>
          <p:cNvSpPr>
            <a:spLocks noGrp="1"/>
          </p:cNvSpPr>
          <p:nvPr>
            <p:ph type="body" idx="1"/>
          </p:nvPr>
        </p:nvSpPr>
        <p:spPr bwMode="auto">
          <a:noFill/>
        </p:spPr>
        <p:txBody>
          <a:bodyPr wrap="square" numCol="1" anchor="t" anchorCtr="0" compatLnSpc="1"/>
          <a:lstStyle/>
          <a:p>
            <a:pPr>
              <a:spcBef>
                <a:spcPct val="0"/>
              </a:spcBef>
            </a:pPr>
            <a:r>
              <a:rPr lang="en-US" altLang="zh-CN" smtClean="0">
                <a:latin typeface="微软雅黑" panose="020b0503020204020204" charset="-122"/>
                <a:ea typeface="微软雅黑"/>
                <a:sym typeface="+mn-ea"/>
              </a:rPr>
              <a:t>《</a:t>
            </a:r>
            <a:r>
              <a:rPr lang="zh-CN" altLang="en-US" smtClean="0">
                <a:latin typeface="微软雅黑" panose="020b0503020204020204" charset="-122"/>
                <a:ea typeface="微软雅黑"/>
                <a:sym typeface="+mn-ea"/>
              </a:rPr>
              <a:t>芬太尼透皮贴剂临床合理用药指南</a:t>
            </a:r>
            <a:r>
              <a:rPr lang="en-US" altLang="zh-CN" smtClean="0">
                <a:latin typeface="微软雅黑" panose="020b0503020204020204" charset="-122"/>
                <a:ea typeface="微软雅黑"/>
                <a:sym typeface="+mn-ea"/>
              </a:rPr>
              <a:t>》</a:t>
            </a:r>
            <a:r>
              <a:rPr lang="zh-CN" altLang="en-US" smtClean="0">
                <a:latin typeface="微软雅黑" panose="020b0503020204020204" charset="-122"/>
                <a:ea typeface="微软雅黑"/>
                <a:sym typeface="+mn-ea"/>
              </a:rPr>
              <a:t>由湖北省癌症康复与姑息治疗专业委员会合力完成，由陈元教授担任主任委员，特邀了元老级专家于世英教授、湖北抗癌协会理事长魏少忠教授及同济医院总药师杜光院长担任顾问，执笔组及专家组覆盖了临床、药学及护理三个领域的专家，于</a:t>
            </a:r>
            <a:r>
              <a:rPr lang="en-US" altLang="zh-CN" smtClean="0">
                <a:latin typeface="微软雅黑" panose="020b0503020204020204" charset="-122"/>
                <a:ea typeface="微软雅黑"/>
                <a:sym typeface="+mn-ea"/>
              </a:rPr>
              <a:t>2021</a:t>
            </a:r>
            <a:r>
              <a:rPr lang="zh-CN" altLang="en-US" smtClean="0">
                <a:latin typeface="微软雅黑" panose="020b0503020204020204" charset="-122"/>
                <a:ea typeface="微软雅黑"/>
                <a:sym typeface="+mn-ea"/>
              </a:rPr>
              <a:t>年</a:t>
            </a:r>
            <a:r>
              <a:rPr lang="en-US" altLang="zh-CN" smtClean="0">
                <a:latin typeface="微软雅黑" panose="020b0503020204020204" charset="-122"/>
                <a:ea typeface="微软雅黑"/>
                <a:sym typeface="+mn-ea"/>
              </a:rPr>
              <a:t>11</a:t>
            </a:r>
            <a:r>
              <a:rPr lang="zh-CN" altLang="en-US" smtClean="0">
                <a:latin typeface="微软雅黑" panose="020b0503020204020204" charset="-122"/>
                <a:ea typeface="微软雅黑"/>
                <a:sym typeface="+mn-ea"/>
              </a:rPr>
              <a:t>月在国内双核心期刊</a:t>
            </a:r>
            <a:r>
              <a:rPr lang="en-US" altLang="zh-CN" smtClean="0">
                <a:latin typeface="微软雅黑" panose="020b0503020204020204" charset="-122"/>
                <a:ea typeface="微软雅黑"/>
                <a:sym typeface="+mn-ea"/>
              </a:rPr>
              <a:t>《</a:t>
            </a:r>
            <a:r>
              <a:rPr lang="zh-CN" altLang="en-US" smtClean="0">
                <a:latin typeface="微软雅黑" panose="020b0503020204020204" charset="-122"/>
                <a:ea typeface="微软雅黑"/>
                <a:sym typeface="+mn-ea"/>
              </a:rPr>
              <a:t>医药导报</a:t>
            </a:r>
            <a:r>
              <a:rPr lang="en-US" altLang="zh-CN" smtClean="0">
                <a:latin typeface="微软雅黑" panose="020b0503020204020204" charset="-122"/>
                <a:ea typeface="微软雅黑"/>
                <a:sym typeface="+mn-ea"/>
              </a:rPr>
              <a:t>》</a:t>
            </a:r>
            <a:r>
              <a:rPr lang="zh-CN" altLang="en-US" smtClean="0">
                <a:latin typeface="微软雅黑" panose="020b0503020204020204" charset="-122"/>
                <a:ea typeface="微软雅黑"/>
                <a:sym typeface="+mn-ea"/>
              </a:rPr>
              <a:t>发表，是国内外</a:t>
            </a:r>
            <a:r>
              <a:rPr lang="zh-CN" altLang="en-US" b="1" smtClean="0">
                <a:latin typeface="微软雅黑" panose="020b0503020204020204" charset="-122"/>
                <a:ea typeface="微软雅黑"/>
                <a:sym typeface="+mn-ea"/>
              </a:rPr>
              <a:t>首部</a:t>
            </a:r>
            <a:r>
              <a:rPr lang="zh-CN" altLang="en-US" smtClean="0">
                <a:latin typeface="微软雅黑" panose="020b0503020204020204" charset="-122"/>
                <a:ea typeface="微软雅黑"/>
                <a:sym typeface="+mn-ea"/>
              </a:rPr>
              <a:t>关于芬太尼透皮贴剂的理论知识及临床应用实践的指导性文献，依据并汇集了现阶段国内外已有的询证医学依据及最新的指南推荐；</a:t>
            </a:r>
            <a:endParaRPr lang="en-US" altLang="zh-CN" smtClean="0">
              <a:latin typeface="微软雅黑" panose="020b0503020204020204" charset="-122"/>
              <a:ea typeface="微软雅黑"/>
              <a:sym typeface="+mn-ea"/>
            </a:endParaRPr>
          </a:p>
          <a:p>
            <a:pPr>
              <a:spcBef>
                <a:spcPct val="0"/>
              </a:spcBef>
            </a:pPr>
            <a:r>
              <a:rPr lang="zh-CN" altLang="en-US" smtClean="0">
                <a:latin typeface="微软雅黑" panose="020b0503020204020204" charset="-122"/>
                <a:ea typeface="微软雅黑"/>
                <a:sym typeface="+mn-ea"/>
              </a:rPr>
              <a:t>值得一提的是，芬太尼透皮贴剂这个药物，是</a:t>
            </a:r>
            <a:r>
              <a:rPr lang="en-US" altLang="zh-CN" smtClean="0">
                <a:latin typeface="微软雅黑" panose="020b0503020204020204" charset="-122"/>
                <a:ea typeface="微软雅黑"/>
                <a:sym typeface="+mn-ea"/>
              </a:rPr>
              <a:t>90</a:t>
            </a:r>
            <a:r>
              <a:rPr lang="zh-CN" altLang="en-US" smtClean="0">
                <a:latin typeface="微软雅黑" panose="020b0503020204020204" charset="-122"/>
                <a:ea typeface="微软雅黑"/>
                <a:sym typeface="+mn-ea"/>
              </a:rPr>
              <a:t>年代由于世英教授推荐引入中国的，并亲自主持完成了</a:t>
            </a:r>
            <a:r>
              <a:rPr lang="en-US" altLang="zh-CN" smtClean="0">
                <a:latin typeface="微软雅黑" panose="020b0503020204020204" charset="-122"/>
                <a:ea typeface="微软雅黑"/>
                <a:sym typeface="+mn-ea"/>
              </a:rPr>
              <a:t>1234</a:t>
            </a:r>
            <a:r>
              <a:rPr lang="zh-CN" altLang="en-US" smtClean="0">
                <a:latin typeface="微软雅黑" panose="020b0503020204020204" charset="-122"/>
                <a:ea typeface="微软雅黑"/>
                <a:sym typeface="+mn-ea"/>
              </a:rPr>
              <a:t>期临床。</a:t>
            </a:r>
            <a:r>
              <a:rPr lang="en-US" altLang="zh-CN" smtClean="0">
                <a:latin typeface="微软雅黑" panose="020b0503020204020204" charset="-122"/>
                <a:ea typeface="微软雅黑"/>
                <a:sym typeface="+mn-ea"/>
              </a:rPr>
              <a:t>《</a:t>
            </a:r>
            <a:r>
              <a:rPr lang="zh-CN" altLang="en-US" smtClean="0">
                <a:latin typeface="微软雅黑" panose="020b0503020204020204" charset="-122"/>
                <a:ea typeface="微软雅黑"/>
                <a:sym typeface="+mn-ea"/>
              </a:rPr>
              <a:t>指南</a:t>
            </a:r>
            <a:r>
              <a:rPr lang="en-US" altLang="zh-CN" smtClean="0">
                <a:latin typeface="微软雅黑" panose="020b0503020204020204" charset="-122"/>
                <a:ea typeface="微软雅黑"/>
                <a:sym typeface="+mn-ea"/>
              </a:rPr>
              <a:t>》</a:t>
            </a:r>
            <a:r>
              <a:rPr lang="zh-CN" altLang="en-US" smtClean="0">
                <a:latin typeface="微软雅黑" panose="020b0503020204020204" charset="-122"/>
                <a:ea typeface="微软雅黑"/>
                <a:sym typeface="+mn-ea"/>
              </a:rPr>
              <a:t>正文及附件的相应推荐，同时涵盖了以同济医院为代表的湖北省内各级医疗机构长期以来临床用药实践的经验总结，既具备理论高度，又突出了实用细节，特别为基层医疗机构的合理用药提供了十分务实的参考。</a:t>
            </a:r>
            <a:endParaRPr kumimoji="1" lang="zh-CN" altLang="en-US" smtClean="0">
              <a:latin typeface="微软雅黑" panose="020b0503020204020204" charset="-122"/>
              <a:ea typeface="微软雅黑"/>
            </a:endParaRPr>
          </a:p>
        </p:txBody>
      </p:sp>
      <p:sp>
        <p:nvSpPr>
          <p:cNvPr id="26627" name="灯片编号占位符 3"/>
          <p:cNvSpPr>
            <a:spLocks noGrp="1"/>
          </p:cNvSpPr>
          <p:nvPr>
            <p:ph type="sldNum" sz="quarter" idx="5"/>
          </p:nvPr>
        </p:nvSpPr>
        <p:spPr bwMode="auto">
          <a:noFill/>
          <a:ln>
            <a:miter lim="800000"/>
          </a:ln>
        </p:spPr>
        <p:txBody>
          <a:bodyPr wrap="square" numCol="1" anchorCtr="0" compatLnSpc="1"/>
          <a:lstStyle/>
          <a:p>
            <a:pPr fontAlgn="base">
              <a:spcBef>
                <a:spcPct val="0"/>
              </a:spcBef>
              <a:spcAft>
                <a:spcPct val="0"/>
              </a:spcAft>
            </a:pPr>
            <a:fld id="{C6DBED5D-60FF-4443-A827-748D2A425A5C}" type="slidenum">
              <a:rPr lang="zh-CN" altLang="en-US">
                <a:latin typeface="微软雅黑" panose="020b0503020204020204" charset="-122"/>
                <a:ea typeface="微软雅黑"/>
              </a:rPr>
              <a:t>2</a:t>
            </a:fld>
            <a:endParaRPr lang="zh-CN" altLang="en-US">
              <a:latin typeface="微软雅黑" panose="020b0503020204020204" charset="-122"/>
              <a:ea typeface="微软雅黑"/>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8673" name="幻灯片图像占位符 1"/>
          <p:cNvSpPr>
            <a:spLocks noGrp="1" noRot="1" noChangeAspect="1"/>
          </p:cNvSpPr>
          <p:nvPr>
            <p:ph type="sldImg"/>
          </p:nvPr>
        </p:nvSpPr>
        <p:spPr bwMode="auto">
          <a:noFill/>
          <a:ln>
            <a:solidFill>
              <a:srgbClr val="000000"/>
            </a:solidFill>
            <a:miter lim="800000"/>
          </a:ln>
        </p:spPr>
      </p:sp>
      <p:sp>
        <p:nvSpPr>
          <p:cNvPr id="28674" name="备注占位符 2"/>
          <p:cNvSpPr>
            <a:spLocks noGrp="1"/>
          </p:cNvSpPr>
          <p:nvPr>
            <p:ph type="body" idx="1"/>
          </p:nvPr>
        </p:nvSpPr>
        <p:spPr bwMode="auto">
          <a:noFill/>
        </p:spPr>
        <p:txBody>
          <a:bodyPr wrap="square" numCol="1" anchor="t" anchorCtr="0" compatLnSpc="1"/>
          <a:lstStyle/>
          <a:p>
            <a:pPr>
              <a:spcBef>
                <a:spcPct val="0"/>
              </a:spcBef>
            </a:pPr>
            <a:r>
              <a:rPr lang="zh-CN" altLang="en-US" smtClean="0">
                <a:latin typeface="微软雅黑" panose="020b0503020204020204" charset="-122"/>
                <a:ea typeface="微软雅黑"/>
                <a:sym typeface="+mn-ea"/>
              </a:rPr>
              <a:t>同时，在</a:t>
            </a:r>
            <a:r>
              <a:rPr lang="en-US" altLang="zh-CN" smtClean="0">
                <a:latin typeface="微软雅黑" panose="020b0503020204020204" charset="-122"/>
                <a:ea typeface="微软雅黑"/>
                <a:sym typeface="+mn-ea"/>
              </a:rPr>
              <a:t>2021</a:t>
            </a:r>
            <a:r>
              <a:rPr lang="zh-CN" altLang="en-US" smtClean="0">
                <a:latin typeface="微软雅黑" panose="020b0503020204020204" charset="-122"/>
                <a:ea typeface="微软雅黑"/>
                <a:sym typeface="+mn-ea"/>
              </a:rPr>
              <a:t>年度中国指南</a:t>
            </a:r>
            <a:r>
              <a:rPr lang="en-US" altLang="zh-CN" smtClean="0">
                <a:latin typeface="微软雅黑" panose="020b0503020204020204" charset="-122"/>
                <a:ea typeface="微软雅黑"/>
                <a:sym typeface="+mn-ea"/>
              </a:rPr>
              <a:t>STAR</a:t>
            </a:r>
            <a:r>
              <a:rPr lang="zh-CN" altLang="en-US" smtClean="0">
                <a:latin typeface="微软雅黑" panose="020b0503020204020204" charset="-122"/>
                <a:ea typeface="微软雅黑"/>
                <a:sym typeface="+mn-ea"/>
              </a:rPr>
              <a:t>的专业评级中，</a:t>
            </a:r>
            <a:r>
              <a:rPr lang="en-US" altLang="zh-CN" smtClean="0">
                <a:latin typeface="微软雅黑" panose="020b0503020204020204" charset="-122"/>
                <a:ea typeface="微软雅黑"/>
                <a:sym typeface="+mn-ea"/>
              </a:rPr>
              <a:t>《</a:t>
            </a:r>
            <a:r>
              <a:rPr lang="zh-CN" altLang="en-US" smtClean="0">
                <a:latin typeface="微软雅黑" panose="020b0503020204020204" charset="-122"/>
                <a:ea typeface="微软雅黑"/>
                <a:sym typeface="+mn-ea"/>
              </a:rPr>
              <a:t>芬太尼透皮贴剂临床合理用药指南</a:t>
            </a:r>
            <a:r>
              <a:rPr lang="en-US" altLang="zh-CN" smtClean="0">
                <a:latin typeface="微软雅黑" panose="020b0503020204020204" charset="-122"/>
                <a:ea typeface="微软雅黑"/>
                <a:sym typeface="+mn-ea"/>
              </a:rPr>
              <a:t>》</a:t>
            </a:r>
            <a:r>
              <a:rPr lang="zh-CN" altLang="en-US" smtClean="0">
                <a:latin typeface="微软雅黑" panose="020b0503020204020204" charset="-122"/>
                <a:ea typeface="微软雅黑"/>
                <a:sym typeface="+mn-ea"/>
              </a:rPr>
              <a:t>表现十分优异，获得了四星评价，评分位列</a:t>
            </a:r>
            <a:r>
              <a:rPr lang="en-US" altLang="zh-CN" smtClean="0">
                <a:latin typeface="微软雅黑" panose="020b0503020204020204" charset="-122"/>
                <a:ea typeface="微软雅黑"/>
                <a:sym typeface="+mn-ea"/>
              </a:rPr>
              <a:t>291</a:t>
            </a:r>
            <a:r>
              <a:rPr lang="zh-CN" altLang="en-US" smtClean="0">
                <a:latin typeface="微软雅黑" panose="020b0503020204020204" charset="-122"/>
                <a:ea typeface="微软雅黑"/>
                <a:sym typeface="+mn-ea"/>
              </a:rPr>
              <a:t>部传统医学指南前</a:t>
            </a:r>
            <a:r>
              <a:rPr lang="en-US" altLang="zh-CN" smtClean="0">
                <a:latin typeface="微软雅黑" panose="020b0503020204020204" charset="-122"/>
                <a:ea typeface="微软雅黑"/>
                <a:sym typeface="+mn-ea"/>
              </a:rPr>
              <a:t>20%</a:t>
            </a:r>
            <a:r>
              <a:rPr lang="zh-CN" altLang="en-US" smtClean="0">
                <a:latin typeface="微软雅黑" panose="020b0503020204020204" charset="-122"/>
                <a:ea typeface="微软雅黑"/>
                <a:sym typeface="+mn-ea"/>
              </a:rPr>
              <a:t>，进一步印证了指南的权威性和临床的适用性。</a:t>
            </a:r>
            <a:endParaRPr lang="zh-CN" altLang="en-US" smtClean="0">
              <a:latin typeface="微软雅黑" panose="020b0503020204020204" charset="-122"/>
              <a:ea typeface="微软雅黑"/>
            </a:endParaRPr>
          </a:p>
          <a:p>
            <a:pPr>
              <a:spcBef>
                <a:spcPct val="0"/>
              </a:spcBef>
            </a:pPr>
            <a:endParaRPr kumimoji="1" lang="zh-CN" altLang="en-US" smtClean="0">
              <a:latin typeface="微软雅黑" panose="020b0503020204020204" charset="-122"/>
              <a:ea typeface="微软雅黑"/>
            </a:endParaRPr>
          </a:p>
        </p:txBody>
      </p:sp>
      <p:sp>
        <p:nvSpPr>
          <p:cNvPr id="28675" name="灯片编号占位符 3"/>
          <p:cNvSpPr>
            <a:spLocks noGrp="1"/>
          </p:cNvSpPr>
          <p:nvPr>
            <p:ph type="sldNum" sz="quarter" idx="5"/>
          </p:nvPr>
        </p:nvSpPr>
        <p:spPr bwMode="auto">
          <a:noFill/>
          <a:ln>
            <a:miter lim="800000"/>
          </a:ln>
        </p:spPr>
        <p:txBody>
          <a:bodyPr wrap="square" numCol="1" anchorCtr="0" compatLnSpc="1"/>
          <a:lstStyle/>
          <a:p>
            <a:pPr fontAlgn="base">
              <a:spcBef>
                <a:spcPct val="0"/>
              </a:spcBef>
              <a:spcAft>
                <a:spcPct val="0"/>
              </a:spcAft>
            </a:pPr>
            <a:fld id="{8893783B-5E68-403F-A4EA-7617B3853C02}" type="slidenum">
              <a:rPr lang="zh-CN" altLang="en-US">
                <a:latin typeface="微软雅黑" panose="020b0503020204020204" charset="-122"/>
                <a:ea typeface="微软雅黑"/>
              </a:rPr>
              <a:t>3</a:t>
            </a:fld>
            <a:endParaRPr lang="zh-CN" altLang="en-US">
              <a:latin typeface="微软雅黑" panose="020b0503020204020204" charset="-122"/>
              <a:ea typeface="微软雅黑"/>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0721" name="幻灯片图像占位符 1"/>
          <p:cNvSpPr>
            <a:spLocks noGrp="1" noRot="1" noChangeAspect="1"/>
          </p:cNvSpPr>
          <p:nvPr>
            <p:ph type="sldImg"/>
          </p:nvPr>
        </p:nvSpPr>
        <p:spPr bwMode="auto">
          <a:noFill/>
          <a:ln>
            <a:solidFill>
              <a:srgbClr val="000000"/>
            </a:solidFill>
            <a:miter lim="800000"/>
          </a:ln>
        </p:spPr>
      </p:sp>
      <p:sp>
        <p:nvSpPr>
          <p:cNvPr id="30722" name="备注占位符 2"/>
          <p:cNvSpPr>
            <a:spLocks noGrp="1"/>
          </p:cNvSpPr>
          <p:nvPr>
            <p:ph type="body" idx="1"/>
          </p:nvPr>
        </p:nvSpPr>
        <p:spPr bwMode="auto">
          <a:noFill/>
        </p:spPr>
        <p:txBody>
          <a:bodyPr wrap="square" numCol="1" anchor="t" anchorCtr="0" compatLnSpc="1"/>
          <a:lstStyle/>
          <a:p>
            <a:pPr>
              <a:spcBef>
                <a:spcPct val="0"/>
              </a:spcBef>
            </a:pPr>
            <a:r>
              <a:rPr lang="en-US" altLang="zh-CN" smtClean="0">
                <a:latin typeface="微软雅黑" panose="020b0503020204020204" charset="-122"/>
                <a:ea typeface="微软雅黑"/>
                <a:sym typeface="+mn-ea"/>
              </a:rPr>
              <a:t>《</a:t>
            </a:r>
            <a:r>
              <a:rPr lang="zh-CN" altLang="en-US" smtClean="0">
                <a:latin typeface="微软雅黑" panose="020b0503020204020204" charset="-122"/>
                <a:ea typeface="微软雅黑"/>
                <a:sym typeface="+mn-ea"/>
              </a:rPr>
              <a:t>指南</a:t>
            </a:r>
            <a:r>
              <a:rPr lang="en-US" altLang="zh-CN" smtClean="0">
                <a:latin typeface="微软雅黑" panose="020b0503020204020204" charset="-122"/>
                <a:ea typeface="微软雅黑"/>
                <a:sym typeface="+mn-ea"/>
              </a:rPr>
              <a:t>》</a:t>
            </a:r>
            <a:r>
              <a:rPr lang="zh-CN" altLang="en-US" smtClean="0">
                <a:latin typeface="微软雅黑" panose="020b0503020204020204" charset="-122"/>
                <a:ea typeface="微软雅黑"/>
                <a:sym typeface="+mn-ea"/>
              </a:rPr>
              <a:t>首次明确并 </a:t>
            </a:r>
            <a:r>
              <a:rPr lang="en-US" altLang="zh-CN" smtClean="0">
                <a:latin typeface="微软雅黑" panose="020b0503020204020204" charset="-122"/>
                <a:ea typeface="微软雅黑"/>
                <a:sym typeface="+mn-ea"/>
              </a:rPr>
              <a:t>I</a:t>
            </a:r>
            <a:r>
              <a:rPr lang="zh-CN" altLang="en-US" smtClean="0">
                <a:latin typeface="微软雅黑" panose="020b0503020204020204" charset="-122"/>
                <a:ea typeface="微软雅黑"/>
                <a:sym typeface="+mn-ea"/>
              </a:rPr>
              <a:t> 级推荐芬太尼透皮贴剂可以用于一线用药，指出芬太尼透皮贴剂已被</a:t>
            </a:r>
            <a:r>
              <a:rPr lang="en-US" altLang="zh-CN" smtClean="0">
                <a:latin typeface="微软雅黑" panose="020b0503020204020204" charset="-122"/>
                <a:ea typeface="微软雅黑"/>
                <a:sym typeface="+mn-ea"/>
              </a:rPr>
              <a:t>WHO</a:t>
            </a:r>
            <a:r>
              <a:rPr lang="zh-CN" altLang="en-US" smtClean="0">
                <a:latin typeface="微软雅黑" panose="020b0503020204020204" charset="-122"/>
                <a:ea typeface="微软雅黑"/>
                <a:sym typeface="+mn-ea"/>
              </a:rPr>
              <a:t>广泛推荐全球用于癌痛治疗的常用药物。</a:t>
            </a:r>
            <a:endParaRPr lang="en-US" altLang="zh-CN" smtClean="0">
              <a:latin typeface="微软雅黑" panose="020b0503020204020204" charset="-122"/>
              <a:ea typeface="微软雅黑"/>
              <a:sym typeface="+mn-ea"/>
            </a:endParaRPr>
          </a:p>
        </p:txBody>
      </p:sp>
      <p:sp>
        <p:nvSpPr>
          <p:cNvPr id="30723" name="灯片编号占位符 3"/>
          <p:cNvSpPr>
            <a:spLocks noGrp="1"/>
          </p:cNvSpPr>
          <p:nvPr>
            <p:ph type="sldNum" sz="quarter" idx="5"/>
          </p:nvPr>
        </p:nvSpPr>
        <p:spPr bwMode="auto">
          <a:noFill/>
          <a:ln>
            <a:miter lim="800000"/>
          </a:ln>
        </p:spPr>
        <p:txBody>
          <a:bodyPr wrap="square" numCol="1" anchorCtr="0" compatLnSpc="1"/>
          <a:lstStyle/>
          <a:p>
            <a:pPr fontAlgn="base">
              <a:spcBef>
                <a:spcPct val="0"/>
              </a:spcBef>
              <a:spcAft>
                <a:spcPct val="0"/>
              </a:spcAft>
            </a:pPr>
            <a:fld id="{DD3CFC31-140E-47F7-9A8A-6F03E9C2F65A}" type="slidenum">
              <a:rPr lang="zh-CN" altLang="en-US">
                <a:latin typeface="微软雅黑" panose="020b0503020204020204" charset="-122"/>
                <a:ea typeface="微软雅黑"/>
              </a:rPr>
              <a:t>4</a:t>
            </a:fld>
            <a:endParaRPr lang="zh-CN" altLang="en-US">
              <a:latin typeface="微软雅黑" panose="020b0503020204020204" charset="-122"/>
              <a:ea typeface="微软雅黑"/>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769" name="幻灯片图像占位符 1"/>
          <p:cNvSpPr>
            <a:spLocks noGrp="1" noRot="1" noChangeAspect="1"/>
          </p:cNvSpPr>
          <p:nvPr>
            <p:ph type="sldImg"/>
          </p:nvPr>
        </p:nvSpPr>
        <p:spPr bwMode="auto">
          <a:noFill/>
          <a:ln>
            <a:solidFill>
              <a:srgbClr val="000000"/>
            </a:solidFill>
            <a:miter lim="800000"/>
          </a:ln>
        </p:spPr>
      </p:sp>
      <p:sp>
        <p:nvSpPr>
          <p:cNvPr id="3" name="备注占位符 2"/>
          <p:cNvSpPr>
            <a:spLocks noGrp="1"/>
          </p:cNvSpPr>
          <p:nvPr>
            <p:ph type="body" idx="1"/>
          </p:nvPr>
        </p:nvSpPr>
        <p:spPr/>
        <p:txBody>
          <a:bodyPr/>
          <a:lstStyle/>
          <a:p>
            <a:pPr fontAlgn="auto">
              <a:spcBef>
                <a:spcPct val="0"/>
              </a:spcBef>
              <a:spcAft>
                <a:spcPct val="0"/>
              </a:spcAft>
              <a:defRPr/>
            </a:pPr>
            <a:r>
              <a:rPr lang="zh-CN" altLang="en-US"/>
              <a:t>同时，芬太尼透皮贴剂也是</a:t>
            </a:r>
            <a:r>
              <a:rPr lang="en-US" altLang="zh-CN"/>
              <a:t>WHO</a:t>
            </a:r>
            <a:r>
              <a:rPr lang="zh-CN" altLang="en-US"/>
              <a:t>推荐的基本药物。</a:t>
            </a:r>
            <a:endParaRPr lang="en-US" altLang="zh-CN"/>
          </a:p>
          <a:p>
            <a:pPr fontAlgn="auto">
              <a:spcBef>
                <a:spcPct val="0"/>
              </a:spcBef>
              <a:spcAft>
                <a:spcPct val="0"/>
              </a:spcAft>
              <a:defRPr/>
            </a:pPr>
            <a:r>
              <a:rPr lang="zh-CN" altLang="en-US"/>
              <a:t>在</a:t>
            </a:r>
            <a:r>
              <a:rPr lang="en-US" altLang="zh-CN"/>
              <a:t>WHO</a:t>
            </a:r>
            <a:r>
              <a:rPr lang="zh-CN" altLang="en-US"/>
              <a:t>的基药目录里，强阿片类镇痛药只收录了可待因片剂、芬太尼透皮贴剂和吗啡的各种剂型，意味着只有</a:t>
            </a:r>
            <a:r>
              <a:rPr lang="zh-CN" altLang="en-US">
                <a:highlight>
                  <a:srgbClr val="FFFF00"/>
                </a:highlight>
              </a:rPr>
              <a:t>这三种相应剂型的药物是癌痛治疗中最基本、且不可被替代的。</a:t>
            </a:r>
            <a:endParaRPr lang="zh-CN" altLang="en-US">
              <a:highlight>
                <a:srgbClr val="FFFF00"/>
              </a:highlight>
            </a:endParaRPr>
          </a:p>
          <a:p>
            <a:pPr fontAlgn="auto">
              <a:spcBef>
                <a:spcPct val="0"/>
              </a:spcBef>
              <a:spcAft>
                <a:spcPct val="0"/>
              </a:spcAft>
              <a:defRPr/>
            </a:pPr>
            <a:endParaRPr kumimoji="1" lang="zh-CN" altLang="en-US"/>
          </a:p>
        </p:txBody>
      </p:sp>
      <p:sp>
        <p:nvSpPr>
          <p:cNvPr id="32771" name="灯片编号占位符 3"/>
          <p:cNvSpPr>
            <a:spLocks noGrp="1"/>
          </p:cNvSpPr>
          <p:nvPr>
            <p:ph type="sldNum" sz="quarter" idx="5"/>
          </p:nvPr>
        </p:nvSpPr>
        <p:spPr bwMode="auto">
          <a:noFill/>
          <a:ln>
            <a:miter lim="800000"/>
          </a:ln>
        </p:spPr>
        <p:txBody>
          <a:bodyPr wrap="square" numCol="1" anchorCtr="0" compatLnSpc="1"/>
          <a:lstStyle/>
          <a:p>
            <a:pPr fontAlgn="base">
              <a:spcBef>
                <a:spcPct val="0"/>
              </a:spcBef>
              <a:spcAft>
                <a:spcPct val="0"/>
              </a:spcAft>
            </a:pPr>
            <a:fld id="{8A5875EA-484B-4E5C-8A7E-AC4E1A4E4609}" type="slidenum">
              <a:rPr lang="zh-CN" altLang="en-US">
                <a:latin typeface="微软雅黑" panose="020b0503020204020204" charset="-122"/>
                <a:ea typeface="微软雅黑"/>
              </a:rPr>
              <a:t>5</a:t>
            </a:fld>
            <a:endParaRPr lang="zh-CN" altLang="en-US">
              <a:latin typeface="微软雅黑" panose="020b0503020204020204" charset="-122"/>
              <a:ea typeface="微软雅黑"/>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817" name="幻灯片图像占位符 1"/>
          <p:cNvSpPr>
            <a:spLocks noGrp="1" noRot="1" noChangeAspect="1"/>
          </p:cNvSpPr>
          <p:nvPr>
            <p:ph type="sldImg"/>
          </p:nvPr>
        </p:nvSpPr>
        <p:spPr bwMode="auto">
          <a:noFill/>
          <a:ln>
            <a:solidFill>
              <a:srgbClr val="000000"/>
            </a:solidFill>
            <a:miter lim="800000"/>
          </a:ln>
        </p:spPr>
      </p:sp>
      <p:sp>
        <p:nvSpPr>
          <p:cNvPr id="34818" name="备注占位符 2"/>
          <p:cNvSpPr>
            <a:spLocks noGrp="1"/>
          </p:cNvSpPr>
          <p:nvPr>
            <p:ph type="body" idx="1"/>
          </p:nvPr>
        </p:nvSpPr>
        <p:spPr bwMode="auto">
          <a:noFill/>
        </p:spPr>
        <p:txBody>
          <a:bodyPr wrap="square" numCol="1" anchor="t" anchorCtr="0" compatLnSpc="1"/>
          <a:lstStyle/>
          <a:p>
            <a:pPr>
              <a:spcBef>
                <a:spcPct val="0"/>
              </a:spcBef>
              <a:spcAft>
                <a:spcPts val="600"/>
              </a:spcAft>
            </a:pPr>
            <a:r>
              <a:rPr lang="zh-CN" altLang="en-US" smtClean="0">
                <a:latin typeface="微软雅黑" panose="020b0503020204020204" charset="-122"/>
                <a:ea typeface="微软雅黑"/>
              </a:rPr>
              <a:t>随着</a:t>
            </a:r>
            <a:r>
              <a:rPr lang="en-US" altLang="zh-CN" smtClean="0">
                <a:latin typeface="微软雅黑" panose="020b0503020204020204" charset="-122"/>
                <a:ea typeface="微软雅黑"/>
              </a:rPr>
              <a:t>《NCCN</a:t>
            </a:r>
            <a:r>
              <a:rPr lang="zh-CN" altLang="en-US" smtClean="0">
                <a:latin typeface="微软雅黑" panose="020b0503020204020204" charset="-122"/>
                <a:ea typeface="微软雅黑"/>
              </a:rPr>
              <a:t>指南</a:t>
            </a:r>
            <a:r>
              <a:rPr lang="en-US" altLang="zh-CN" smtClean="0">
                <a:latin typeface="微软雅黑" panose="020b0503020204020204" charset="-122"/>
                <a:ea typeface="微软雅黑"/>
              </a:rPr>
              <a:t>》</a:t>
            </a:r>
            <a:r>
              <a:rPr lang="zh-CN" altLang="en-US" smtClean="0">
                <a:latin typeface="微软雅黑" panose="020b0503020204020204" charset="-122"/>
                <a:ea typeface="微软雅黑"/>
              </a:rPr>
              <a:t>对疼痛管理目标由“</a:t>
            </a:r>
            <a:r>
              <a:rPr lang="en-US" altLang="zh-CN" smtClean="0">
                <a:latin typeface="微软雅黑" panose="020b0503020204020204" charset="-122"/>
                <a:ea typeface="微软雅黑"/>
              </a:rPr>
              <a:t>4A</a:t>
            </a:r>
            <a:r>
              <a:rPr lang="zh-CN" altLang="en-US" smtClean="0">
                <a:latin typeface="微软雅黑" panose="020b0503020204020204" charset="-122"/>
                <a:ea typeface="微软雅黑"/>
              </a:rPr>
              <a:t>”增加到“</a:t>
            </a:r>
            <a:r>
              <a:rPr lang="en-US" altLang="zh-CN" smtClean="0">
                <a:latin typeface="微软雅黑" panose="020b0503020204020204" charset="-122"/>
                <a:ea typeface="微软雅黑"/>
              </a:rPr>
              <a:t>5A</a:t>
            </a:r>
            <a:r>
              <a:rPr lang="zh-CN" altLang="en-US" smtClean="0">
                <a:latin typeface="微软雅黑" panose="020b0503020204020204" charset="-122"/>
                <a:ea typeface="微软雅黑"/>
              </a:rPr>
              <a:t>”，目前已有大量的询证依据及临床实践证实，芬太尼贴的镇痛治疗效果及患者体验是高度贴合“</a:t>
            </a:r>
            <a:r>
              <a:rPr lang="en-US" altLang="zh-CN" smtClean="0">
                <a:latin typeface="微软雅黑" panose="020b0503020204020204" charset="-122"/>
                <a:ea typeface="微软雅黑"/>
              </a:rPr>
              <a:t>5A</a:t>
            </a:r>
            <a:r>
              <a:rPr lang="zh-CN" altLang="en-US" smtClean="0">
                <a:latin typeface="微软雅黑" panose="020b0503020204020204" charset="-122"/>
                <a:ea typeface="微软雅黑"/>
              </a:rPr>
              <a:t>”疼痛管理目标的。</a:t>
            </a:r>
            <a:endParaRPr lang="zh-CN" altLang="en-US" smtClean="0">
              <a:latin typeface="微软雅黑" panose="020b0503020204020204" charset="-122"/>
              <a:ea typeface="微软雅黑"/>
            </a:endParaRPr>
          </a:p>
          <a:p>
            <a:pPr>
              <a:spcBef>
                <a:spcPct val="0"/>
              </a:spcBef>
              <a:spcAft>
                <a:spcPts val="600"/>
              </a:spcAft>
            </a:pPr>
            <a:r>
              <a:rPr lang="zh-CN" altLang="en-US" smtClean="0">
                <a:latin typeface="微软雅黑" panose="020b0503020204020204" charset="-122"/>
                <a:ea typeface="微软雅黑"/>
              </a:rPr>
              <a:t>首先，芬太尼的镇痛效价是吗啡的</a:t>
            </a:r>
            <a:r>
              <a:rPr lang="en-US" altLang="zh-CN" smtClean="0">
                <a:latin typeface="微软雅黑" panose="020b0503020204020204" charset="-122"/>
                <a:ea typeface="微软雅黑"/>
              </a:rPr>
              <a:t>100</a:t>
            </a:r>
            <a:r>
              <a:rPr lang="zh-CN" altLang="en-US" smtClean="0">
                <a:latin typeface="微软雅黑" panose="020b0503020204020204" charset="-122"/>
                <a:ea typeface="微软雅黑"/>
              </a:rPr>
              <a:t>倍，且代谢产物无活性，对肝肾功能影响小，是更优化的镇痛药物；</a:t>
            </a:r>
            <a:endParaRPr lang="zh-CN" altLang="en-US" smtClean="0">
              <a:latin typeface="微软雅黑" panose="020b0503020204020204" charset="-122"/>
              <a:ea typeface="微软雅黑"/>
            </a:endParaRPr>
          </a:p>
          <a:p>
            <a:pPr>
              <a:spcBef>
                <a:spcPct val="0"/>
              </a:spcBef>
              <a:spcAft>
                <a:spcPts val="600"/>
              </a:spcAft>
            </a:pPr>
            <a:r>
              <a:rPr lang="zh-CN" altLang="en-US" smtClean="0">
                <a:latin typeface="微软雅黑" panose="020b0503020204020204" charset="-122"/>
                <a:ea typeface="微软雅黑"/>
              </a:rPr>
              <a:t>第二，芬太尼贴剂给药次数少：一次给药作用时间长达</a:t>
            </a:r>
            <a:r>
              <a:rPr lang="en-US" altLang="zh-CN" smtClean="0">
                <a:latin typeface="微软雅黑" panose="020b0503020204020204" charset="-122"/>
                <a:ea typeface="微软雅黑"/>
              </a:rPr>
              <a:t>72h</a:t>
            </a:r>
            <a:r>
              <a:rPr lang="zh-CN" altLang="en-US" smtClean="0">
                <a:latin typeface="微软雅黑" panose="020b0503020204020204" charset="-122"/>
                <a:ea typeface="微软雅黑"/>
              </a:rPr>
              <a:t>，并且外用便捷、舒适，能够更优化患者的日常生活；</a:t>
            </a:r>
            <a:endParaRPr lang="zh-CN" altLang="en-US" smtClean="0">
              <a:latin typeface="微软雅黑" panose="020b0503020204020204" charset="-122"/>
              <a:ea typeface="微软雅黑"/>
            </a:endParaRPr>
          </a:p>
          <a:p>
            <a:pPr>
              <a:spcBef>
                <a:spcPct val="0"/>
              </a:spcBef>
              <a:spcAft>
                <a:spcPts val="600"/>
              </a:spcAft>
            </a:pPr>
            <a:r>
              <a:rPr lang="zh-CN" altLang="en-US" smtClean="0">
                <a:latin typeface="微软雅黑" panose="020b0503020204020204" charset="-122"/>
                <a:ea typeface="微软雅黑"/>
              </a:rPr>
              <a:t>第三，芬太尼贴剂消化道不良反应相比口服药更少，能够最大限度减少药物不良反应；</a:t>
            </a:r>
            <a:endParaRPr lang="zh-CN" altLang="en-US" smtClean="0">
              <a:latin typeface="微软雅黑" panose="020b0503020204020204" charset="-122"/>
              <a:ea typeface="微软雅黑"/>
            </a:endParaRPr>
          </a:p>
          <a:p>
            <a:pPr>
              <a:spcBef>
                <a:spcPct val="0"/>
              </a:spcBef>
              <a:spcAft>
                <a:spcPts val="600"/>
              </a:spcAft>
            </a:pPr>
            <a:r>
              <a:rPr lang="zh-CN" altLang="en-US" smtClean="0">
                <a:latin typeface="微软雅黑" panose="020b0503020204020204" charset="-122"/>
                <a:ea typeface="微软雅黑"/>
              </a:rPr>
              <a:t>第四，无创给药的同时还能够保持持续用药体内血药浓度平稳，是理想的给药方式；</a:t>
            </a:r>
            <a:endParaRPr lang="zh-CN" altLang="en-US" smtClean="0">
              <a:latin typeface="微软雅黑" panose="020b0503020204020204" charset="-122"/>
              <a:ea typeface="微软雅黑"/>
            </a:endParaRPr>
          </a:p>
          <a:p>
            <a:pPr>
              <a:spcBef>
                <a:spcPct val="0"/>
              </a:spcBef>
              <a:spcAft>
                <a:spcPts val="600"/>
              </a:spcAft>
            </a:pPr>
            <a:r>
              <a:rPr lang="zh-CN" altLang="en-US" smtClean="0">
                <a:latin typeface="微软雅黑" panose="020b0503020204020204" charset="-122"/>
                <a:ea typeface="微软雅黑"/>
              </a:rPr>
              <a:t>第五，使用贴剂的患者依从性好、生活质量高，可有效改善患者及家属的情绪。</a:t>
            </a:r>
            <a:endParaRPr lang="zh-CN" altLang="en-US" smtClean="0">
              <a:latin typeface="微软雅黑" panose="020b0503020204020204" charset="-122"/>
              <a:ea typeface="微软雅黑"/>
            </a:endParaRPr>
          </a:p>
          <a:p>
            <a:pPr>
              <a:spcBef>
                <a:spcPct val="0"/>
              </a:spcBef>
            </a:pPr>
            <a:endParaRPr kumimoji="1" lang="zh-CN" altLang="en-US" smtClean="0">
              <a:latin typeface="微软雅黑" panose="020b0503020204020204" charset="-122"/>
              <a:ea typeface="微软雅黑"/>
            </a:endParaRPr>
          </a:p>
        </p:txBody>
      </p:sp>
      <p:sp>
        <p:nvSpPr>
          <p:cNvPr id="34819" name="灯片编号占位符 3"/>
          <p:cNvSpPr>
            <a:spLocks noGrp="1"/>
          </p:cNvSpPr>
          <p:nvPr>
            <p:ph type="sldNum" sz="quarter" idx="5"/>
          </p:nvPr>
        </p:nvSpPr>
        <p:spPr bwMode="auto">
          <a:noFill/>
          <a:ln>
            <a:miter lim="800000"/>
          </a:ln>
        </p:spPr>
        <p:txBody>
          <a:bodyPr wrap="square" numCol="1" anchorCtr="0" compatLnSpc="1"/>
          <a:lstStyle/>
          <a:p>
            <a:pPr fontAlgn="base">
              <a:spcBef>
                <a:spcPct val="0"/>
              </a:spcBef>
              <a:spcAft>
                <a:spcPct val="0"/>
              </a:spcAft>
            </a:pPr>
            <a:fld id="{71F76B15-2725-4C9A-BC4C-5622042B692F}" type="slidenum">
              <a:rPr lang="zh-CN" altLang="en-US">
                <a:latin typeface="微软雅黑" panose="020b0503020204020204" charset="-122"/>
                <a:ea typeface="微软雅黑"/>
              </a:rPr>
              <a:t>6</a:t>
            </a:fld>
            <a:endParaRPr lang="zh-CN" altLang="en-US">
              <a:latin typeface="微软雅黑" panose="020b0503020204020204" charset="-122"/>
              <a:ea typeface="微软雅黑"/>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865" name="幻灯片图像占位符 1"/>
          <p:cNvSpPr>
            <a:spLocks noGrp="1" noRot="1" noChangeAspect="1"/>
          </p:cNvSpPr>
          <p:nvPr>
            <p:ph type="sldImg"/>
          </p:nvPr>
        </p:nvSpPr>
        <p:spPr bwMode="auto">
          <a:noFill/>
          <a:ln>
            <a:solidFill>
              <a:srgbClr val="000000"/>
            </a:solidFill>
            <a:miter lim="800000"/>
          </a:ln>
        </p:spPr>
      </p:sp>
      <p:sp>
        <p:nvSpPr>
          <p:cNvPr id="36866" name="备注占位符 2"/>
          <p:cNvSpPr>
            <a:spLocks noGrp="1"/>
          </p:cNvSpPr>
          <p:nvPr>
            <p:ph type="body" idx="1"/>
          </p:nvPr>
        </p:nvSpPr>
        <p:spPr bwMode="auto">
          <a:noFill/>
        </p:spPr>
        <p:txBody>
          <a:bodyPr wrap="square" numCol="1" anchor="t" anchorCtr="0" compatLnSpc="1"/>
          <a:lstStyle/>
          <a:p>
            <a:pPr>
              <a:spcBef>
                <a:spcPct val="0"/>
              </a:spcBef>
            </a:pPr>
            <a:r>
              <a:rPr kumimoji="1" lang="zh-CN" altLang="en-US" smtClean="0">
                <a:latin typeface="微软雅黑" panose="020b0503020204020204" charset="-122"/>
                <a:ea typeface="微软雅黑"/>
              </a:rPr>
              <a:t>现在，国家也逐步放开了对芬太尼贴的医保支付限制，正是源于患者对疼痛治疗的舒适化、满意度及生活质量的相关需求越来越高，特别自今年以来，国家把芬太尼贴纳入了试点按适应症进行医保支付，即中重度慢性疼痛都可以报销，山东省已执行，同时也意味着未来的应用还会广泛延伸到非癌性的中重度慢痛疼痛治疗领域。</a:t>
            </a:r>
            <a:endParaRPr kumimoji="1" lang="zh-CN" altLang="en-US" smtClean="0">
              <a:latin typeface="微软雅黑" panose="020b0503020204020204" charset="-122"/>
              <a:ea typeface="微软雅黑"/>
            </a:endParaRPr>
          </a:p>
        </p:txBody>
      </p:sp>
      <p:sp>
        <p:nvSpPr>
          <p:cNvPr id="36867" name="灯片编号占位符 3"/>
          <p:cNvSpPr>
            <a:spLocks noGrp="1"/>
          </p:cNvSpPr>
          <p:nvPr>
            <p:ph type="sldNum" sz="quarter" idx="5"/>
          </p:nvPr>
        </p:nvSpPr>
        <p:spPr bwMode="auto">
          <a:noFill/>
          <a:ln>
            <a:miter lim="800000"/>
          </a:ln>
        </p:spPr>
        <p:txBody>
          <a:bodyPr wrap="square" numCol="1" anchorCtr="0" compatLnSpc="1"/>
          <a:lstStyle/>
          <a:p>
            <a:pPr fontAlgn="base">
              <a:spcBef>
                <a:spcPct val="0"/>
              </a:spcBef>
              <a:spcAft>
                <a:spcPct val="0"/>
              </a:spcAft>
            </a:pPr>
            <a:fld id="{13B8DB5F-7D9D-441E-9693-4C40421E8B9C}" type="slidenum">
              <a:rPr lang="zh-CN" altLang="en-US">
                <a:latin typeface="微软雅黑" panose="020b0503020204020204" charset="-122"/>
                <a:ea typeface="微软雅黑"/>
              </a:rPr>
              <a:t>7</a:t>
            </a:fld>
            <a:endParaRPr lang="zh-CN" altLang="en-US">
              <a:latin typeface="微软雅黑" panose="020b0503020204020204" charset="-122"/>
              <a:ea typeface="微软雅黑"/>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8913" name="幻灯片图像占位符 1"/>
          <p:cNvSpPr>
            <a:spLocks noGrp="1" noRot="1" noChangeAspect="1"/>
          </p:cNvSpPr>
          <p:nvPr>
            <p:ph type="sldImg"/>
          </p:nvPr>
        </p:nvSpPr>
        <p:spPr bwMode="auto">
          <a:noFill/>
          <a:ln>
            <a:solidFill>
              <a:srgbClr val="000000"/>
            </a:solidFill>
            <a:miter lim="800000"/>
          </a:ln>
        </p:spPr>
      </p:sp>
      <p:sp>
        <p:nvSpPr>
          <p:cNvPr id="38914" name="备注占位符 2"/>
          <p:cNvSpPr>
            <a:spLocks noGrp="1"/>
          </p:cNvSpPr>
          <p:nvPr>
            <p:ph type="body" idx="1"/>
          </p:nvPr>
        </p:nvSpPr>
        <p:spPr bwMode="auto">
          <a:noFill/>
        </p:spPr>
        <p:txBody>
          <a:bodyPr wrap="square" numCol="1" anchor="t" anchorCtr="0" compatLnSpc="1"/>
          <a:lstStyle/>
          <a:p>
            <a:pPr>
              <a:spcBef>
                <a:spcPct val="0"/>
              </a:spcBef>
            </a:pPr>
            <a:r>
              <a:rPr kumimoji="1" lang="en-US" altLang="zh-CN" smtClean="0">
                <a:latin typeface="微软雅黑" panose="020b0503020204020204" charset="-122"/>
                <a:ea typeface="微软雅黑"/>
                <a:sym typeface="+mn-ea"/>
              </a:rPr>
              <a:t>《</a:t>
            </a:r>
            <a:r>
              <a:rPr kumimoji="1" lang="zh-CN" altLang="en-US" smtClean="0">
                <a:latin typeface="微软雅黑" panose="020b0503020204020204" charset="-122"/>
                <a:ea typeface="微软雅黑"/>
                <a:sym typeface="+mn-ea"/>
              </a:rPr>
              <a:t>指南</a:t>
            </a:r>
            <a:r>
              <a:rPr kumimoji="1" lang="en-US" altLang="zh-CN" smtClean="0">
                <a:latin typeface="微软雅黑" panose="020b0503020204020204" charset="-122"/>
                <a:ea typeface="微软雅黑"/>
                <a:sym typeface="+mn-ea"/>
              </a:rPr>
              <a:t>》</a:t>
            </a:r>
            <a:r>
              <a:rPr kumimoji="1" lang="zh-CN" altLang="en-US" smtClean="0">
                <a:latin typeface="微软雅黑" panose="020b0503020204020204" charset="-122"/>
                <a:ea typeface="微软雅黑"/>
                <a:sym typeface="+mn-ea"/>
              </a:rPr>
              <a:t>共推荐了</a:t>
            </a:r>
            <a:r>
              <a:rPr kumimoji="1" lang="en-US" altLang="zh-CN" smtClean="0">
                <a:latin typeface="微软雅黑" panose="020b0503020204020204" charset="-122"/>
                <a:ea typeface="微软雅黑"/>
                <a:sym typeface="+mn-ea"/>
              </a:rPr>
              <a:t>7</a:t>
            </a:r>
            <a:r>
              <a:rPr kumimoji="1" lang="zh-CN" altLang="en-US" smtClean="0">
                <a:latin typeface="微软雅黑" panose="020b0503020204020204" charset="-122"/>
                <a:ea typeface="微软雅黑"/>
                <a:sym typeface="+mn-ea"/>
              </a:rPr>
              <a:t>类优选人群，我们可以归纳为两大类</a:t>
            </a:r>
            <a:r>
              <a:rPr kumimoji="1" lang="en-US" altLang="zh-CN" smtClean="0">
                <a:latin typeface="微软雅黑" panose="020b0503020204020204" charset="-122"/>
                <a:ea typeface="微软雅黑"/>
                <a:sym typeface="+mn-ea"/>
              </a:rPr>
              <a:t>:</a:t>
            </a:r>
            <a:r>
              <a:rPr kumimoji="1" lang="zh-CN" altLang="en-US" smtClean="0">
                <a:latin typeface="微软雅黑" panose="020b0503020204020204" charset="-122"/>
                <a:ea typeface="微软雅黑"/>
                <a:sym typeface="+mn-ea"/>
              </a:rPr>
              <a:t>阿片稳定需求也是我们通常说的疼痛控制稳定的人群以及不适合口服给药的特殊人群。首先我们来看阿片需求稳定的人群</a:t>
            </a:r>
            <a:endParaRPr kumimoji="1" lang="zh-CN" altLang="en-US" smtClean="0">
              <a:latin typeface="微软雅黑" panose="020b0503020204020204" charset="-122"/>
              <a:ea typeface="微软雅黑"/>
              <a:sym typeface="+mn-ea"/>
            </a:endParaRPr>
          </a:p>
          <a:p>
            <a:pPr>
              <a:spcBef>
                <a:spcPct val="0"/>
              </a:spcBef>
            </a:pPr>
            <a:endParaRPr kumimoji="1" lang="zh-CN" altLang="en-US" smtClean="0">
              <a:latin typeface="微软雅黑" panose="020b0503020204020204" charset="-122"/>
              <a:ea typeface="微软雅黑"/>
            </a:endParaRPr>
          </a:p>
        </p:txBody>
      </p:sp>
      <p:sp>
        <p:nvSpPr>
          <p:cNvPr id="38915" name="灯片编号占位符 3"/>
          <p:cNvSpPr>
            <a:spLocks noGrp="1"/>
          </p:cNvSpPr>
          <p:nvPr>
            <p:ph type="sldNum" sz="quarter" idx="5"/>
          </p:nvPr>
        </p:nvSpPr>
        <p:spPr bwMode="auto">
          <a:noFill/>
          <a:ln>
            <a:miter lim="800000"/>
          </a:ln>
        </p:spPr>
        <p:txBody>
          <a:bodyPr wrap="square" numCol="1" anchorCtr="0" compatLnSpc="1"/>
          <a:lstStyle/>
          <a:p>
            <a:pPr fontAlgn="base">
              <a:spcBef>
                <a:spcPct val="0"/>
              </a:spcBef>
              <a:spcAft>
                <a:spcPct val="0"/>
              </a:spcAft>
            </a:pPr>
            <a:fld id="{FD45E94C-659B-46C2-8E0C-AA7C99BE807A}" type="slidenum">
              <a:rPr lang="zh-CN" altLang="en-US">
                <a:latin typeface="微软雅黑" panose="020b0503020204020204" charset="-122"/>
                <a:ea typeface="微软雅黑"/>
              </a:rPr>
              <a:t>8</a:t>
            </a:fld>
            <a:endParaRPr lang="zh-CN" altLang="en-US">
              <a:latin typeface="微软雅黑" panose="020b0503020204020204" charset="-122"/>
              <a:ea typeface="微软雅黑"/>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0961" name="幻灯片图像占位符 1"/>
          <p:cNvSpPr>
            <a:spLocks noGrp="1" noRot="1" noChangeAspect="1"/>
          </p:cNvSpPr>
          <p:nvPr>
            <p:ph type="sldImg"/>
          </p:nvPr>
        </p:nvSpPr>
        <p:spPr bwMode="auto">
          <a:noFill/>
          <a:ln>
            <a:solidFill>
              <a:srgbClr val="000000"/>
            </a:solidFill>
            <a:miter lim="800000"/>
          </a:ln>
        </p:spPr>
      </p:sp>
      <p:sp>
        <p:nvSpPr>
          <p:cNvPr id="40962" name="备注占位符 2"/>
          <p:cNvSpPr>
            <a:spLocks noGrp="1"/>
          </p:cNvSpPr>
          <p:nvPr>
            <p:ph type="body" idx="1"/>
          </p:nvPr>
        </p:nvSpPr>
        <p:spPr bwMode="auto">
          <a:noFill/>
        </p:spPr>
        <p:txBody>
          <a:bodyPr wrap="square" numCol="1" anchor="t" anchorCtr="0" compatLnSpc="1"/>
          <a:lstStyle/>
          <a:p>
            <a:pPr>
              <a:spcBef>
                <a:spcPct val="0"/>
              </a:spcBef>
            </a:pPr>
            <a:r>
              <a:rPr kumimoji="1" lang="en-US" altLang="zh-CN" smtClean="0">
                <a:latin typeface="微软雅黑" panose="020b0503020204020204" charset="-122"/>
                <a:ea typeface="微软雅黑"/>
              </a:rPr>
              <a:t>《</a:t>
            </a:r>
            <a:r>
              <a:rPr kumimoji="1" lang="zh-CN" altLang="en-US" smtClean="0">
                <a:latin typeface="微软雅黑" panose="020b0503020204020204" charset="-122"/>
                <a:ea typeface="微软雅黑"/>
              </a:rPr>
              <a:t>指南</a:t>
            </a:r>
            <a:r>
              <a:rPr kumimoji="1" lang="en-US" altLang="zh-CN" smtClean="0">
                <a:latin typeface="微软雅黑" panose="020b0503020204020204" charset="-122"/>
                <a:ea typeface="微软雅黑"/>
              </a:rPr>
              <a:t>》</a:t>
            </a:r>
            <a:r>
              <a:rPr kumimoji="1" lang="zh-CN" altLang="en-US" smtClean="0">
                <a:latin typeface="微软雅黑" panose="020b0503020204020204" charset="-122"/>
                <a:ea typeface="微软雅黑"/>
              </a:rPr>
              <a:t>提出，阿片稳定需求的患者应优选芬太尼贴，虽然证据级别只有</a:t>
            </a:r>
            <a:r>
              <a:rPr kumimoji="1" lang="en-US" altLang="zh-CN" smtClean="0">
                <a:latin typeface="微软雅黑" panose="020b0503020204020204" charset="-122"/>
                <a:ea typeface="微软雅黑"/>
              </a:rPr>
              <a:t>2A</a:t>
            </a:r>
            <a:r>
              <a:rPr kumimoji="1" lang="zh-CN" altLang="en-US" smtClean="0">
                <a:latin typeface="微软雅黑" panose="020b0503020204020204" charset="-122"/>
                <a:ea typeface="微软雅黑"/>
              </a:rPr>
              <a:t>级，但</a:t>
            </a:r>
            <a:r>
              <a:rPr kumimoji="1" lang="en-US" altLang="zh-CN" smtClean="0">
                <a:latin typeface="微软雅黑" panose="020b0503020204020204" charset="-122"/>
                <a:ea typeface="微软雅黑"/>
              </a:rPr>
              <a:t>《</a:t>
            </a:r>
            <a:r>
              <a:rPr kumimoji="1" lang="zh-CN" altLang="en-US" smtClean="0">
                <a:latin typeface="微软雅黑" panose="020b0503020204020204" charset="-122"/>
                <a:ea typeface="微软雅黑"/>
              </a:rPr>
              <a:t>指南</a:t>
            </a:r>
            <a:r>
              <a:rPr kumimoji="1" lang="en-US" altLang="zh-CN" smtClean="0">
                <a:latin typeface="微软雅黑" panose="020b0503020204020204" charset="-122"/>
                <a:ea typeface="微软雅黑"/>
              </a:rPr>
              <a:t>》</a:t>
            </a:r>
            <a:r>
              <a:rPr kumimoji="1" lang="zh-CN" altLang="en-US" smtClean="0">
                <a:latin typeface="微软雅黑" panose="020b0503020204020204" charset="-122"/>
                <a:ea typeface="微软雅黑"/>
              </a:rPr>
              <a:t>给出了 </a:t>
            </a:r>
            <a:r>
              <a:rPr kumimoji="1" lang="en-US" altLang="zh-CN" smtClean="0">
                <a:latin typeface="微软雅黑" panose="020b0503020204020204" charset="-122"/>
                <a:ea typeface="微软雅黑"/>
              </a:rPr>
              <a:t>I</a:t>
            </a:r>
            <a:r>
              <a:rPr kumimoji="1" lang="zh-CN" altLang="en-US" smtClean="0">
                <a:latin typeface="微软雅黑" panose="020b0503020204020204" charset="-122"/>
                <a:ea typeface="微软雅黑"/>
              </a:rPr>
              <a:t> 级推荐，共识度达到了</a:t>
            </a:r>
            <a:r>
              <a:rPr kumimoji="1" lang="en-US" altLang="zh-CN" smtClean="0">
                <a:latin typeface="微软雅黑" panose="020b0503020204020204" charset="-122"/>
                <a:ea typeface="微软雅黑"/>
              </a:rPr>
              <a:t>96.15%</a:t>
            </a:r>
            <a:r>
              <a:rPr kumimoji="1" lang="zh-CN" altLang="en-US" smtClean="0">
                <a:latin typeface="微软雅黑" panose="020b0503020204020204" charset="-122"/>
                <a:ea typeface="微软雅黑"/>
              </a:rPr>
              <a:t>。</a:t>
            </a:r>
            <a:endParaRPr kumimoji="1" lang="zh-CN" altLang="en-US" smtClean="0">
              <a:latin typeface="微软雅黑" panose="020b0503020204020204" charset="-122"/>
              <a:ea typeface="微软雅黑"/>
            </a:endParaRPr>
          </a:p>
          <a:p>
            <a:pPr>
              <a:spcBef>
                <a:spcPct val="0"/>
              </a:spcBef>
            </a:pPr>
            <a:endParaRPr kumimoji="1" lang="en-US" altLang="zh-CN" smtClean="0">
              <a:latin typeface="微软雅黑" panose="020b0503020204020204" charset="-122"/>
              <a:ea typeface="微软雅黑"/>
            </a:endParaRPr>
          </a:p>
          <a:p>
            <a:pPr>
              <a:spcBef>
                <a:spcPct val="0"/>
              </a:spcBef>
            </a:pPr>
            <a:r>
              <a:rPr kumimoji="1" lang="zh-CN" altLang="en-US" smtClean="0">
                <a:latin typeface="微软雅黑" panose="020b0503020204020204" charset="-122"/>
                <a:ea typeface="微软雅黑"/>
              </a:rPr>
              <a:t>经专家组合议，除参考国内外现有的指南及文献外，还重点结合了临床实际应用实践效果的参考，经充分论证，一致认为芬太尼贴在长期用药过程</a:t>
            </a:r>
            <a:r>
              <a:rPr lang="zh-CN" altLang="en-US" smtClean="0">
                <a:latin typeface="微软雅黑" panose="020b0503020204020204" charset="-122"/>
                <a:ea typeface="微软雅黑"/>
              </a:rPr>
              <a:t>中相比口服缓释制剂安全性更高、作用时间更长、给药次数更少、血药浓度可保持长期平稳、且消化道不良反应更低更轻，认同芬太尼透皮贴剂更适合用于维持用药阶段。</a:t>
            </a:r>
            <a:endParaRPr lang="en-US" altLang="zh-CN" smtClean="0">
              <a:latin typeface="微软雅黑" panose="020b0503020204020204" charset="-122"/>
              <a:ea typeface="微软雅黑"/>
            </a:endParaRPr>
          </a:p>
        </p:txBody>
      </p:sp>
      <p:sp>
        <p:nvSpPr>
          <p:cNvPr id="40963" name="灯片编号占位符 3"/>
          <p:cNvSpPr>
            <a:spLocks noGrp="1"/>
          </p:cNvSpPr>
          <p:nvPr>
            <p:ph type="sldNum" sz="quarter" idx="5"/>
          </p:nvPr>
        </p:nvSpPr>
        <p:spPr bwMode="auto">
          <a:noFill/>
          <a:ln>
            <a:miter lim="800000"/>
          </a:ln>
        </p:spPr>
        <p:txBody>
          <a:bodyPr wrap="square" numCol="1" anchorCtr="0" compatLnSpc="1"/>
          <a:lstStyle/>
          <a:p>
            <a:pPr fontAlgn="base">
              <a:spcBef>
                <a:spcPct val="0"/>
              </a:spcBef>
              <a:spcAft>
                <a:spcPct val="0"/>
              </a:spcAft>
            </a:pPr>
            <a:fld id="{DFF81801-E03C-441F-B46B-6CE23404370E}" type="slidenum">
              <a:rPr lang="zh-CN" altLang="en-US">
                <a:latin typeface="微软雅黑" panose="020b0503020204020204" charset="-122"/>
                <a:ea typeface="微软雅黑"/>
              </a:rPr>
              <a:t>9</a:t>
            </a:fld>
            <a:endParaRPr lang="zh-CN" altLang="en-US">
              <a:latin typeface="微软雅黑" panose="020b0503020204020204" charset="-122"/>
              <a:ea typeface="微软雅黑"/>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3009" name="幻灯片图像占位符 1"/>
          <p:cNvSpPr>
            <a:spLocks noGrp="1" noRot="1" noChangeAspect="1"/>
          </p:cNvSpPr>
          <p:nvPr>
            <p:ph type="sldImg"/>
          </p:nvPr>
        </p:nvSpPr>
        <p:spPr bwMode="auto">
          <a:noFill/>
          <a:ln>
            <a:solidFill>
              <a:srgbClr val="000000"/>
            </a:solidFill>
            <a:miter lim="800000"/>
          </a:ln>
        </p:spPr>
      </p:sp>
      <p:sp>
        <p:nvSpPr>
          <p:cNvPr id="3" name="备注占位符 2"/>
          <p:cNvSpPr>
            <a:spLocks noGrp="1"/>
          </p:cNvSpPr>
          <p:nvPr>
            <p:ph type="body" idx="1"/>
          </p:nvPr>
        </p:nvSpPr>
        <p:spPr/>
        <p:txBody>
          <a:bodyPr/>
          <a:lstStyle/>
          <a:p>
            <a:pPr fontAlgn="auto">
              <a:spcBef>
                <a:spcPct val="0"/>
              </a:spcBef>
              <a:spcAft>
                <a:spcPct val="0"/>
              </a:spcAft>
              <a:defRPr/>
            </a:pPr>
            <a:r>
              <a:rPr lang="zh-CN" altLang="en-US"/>
              <a:t>对于这一点，最新的</a:t>
            </a:r>
            <a:r>
              <a:rPr lang="en-US" altLang="zh-CN"/>
              <a:t>NCCN</a:t>
            </a:r>
            <a:r>
              <a:rPr lang="zh-CN" altLang="en-US"/>
              <a:t>指南和</a:t>
            </a:r>
            <a:r>
              <a:rPr lang="en-US" altLang="zh-CN"/>
              <a:t>ESMO</a:t>
            </a:r>
            <a:r>
              <a:rPr lang="zh-CN" altLang="en-US"/>
              <a:t>指南也是共同推荐的。</a:t>
            </a:r>
            <a:endParaRPr lang="en-US" altLang="zh-CN"/>
          </a:p>
          <a:p>
            <a:pPr fontAlgn="auto">
              <a:spcBef>
                <a:spcPct val="0"/>
              </a:spcBef>
              <a:spcAft>
                <a:spcPct val="0"/>
              </a:spcAft>
              <a:defRPr/>
            </a:pPr>
            <a:r>
              <a:rPr lang="en-US" altLang="zh-CN"/>
              <a:t>NCCN</a:t>
            </a:r>
            <a:r>
              <a:rPr lang="zh-CN" altLang="en-US"/>
              <a:t>指南指出，对于</a:t>
            </a:r>
            <a:r>
              <a:rPr lang="en-US" altLang="zh-CN"/>
              <a:t>24h</a:t>
            </a:r>
            <a:r>
              <a:rPr lang="zh-CN" altLang="en-US"/>
              <a:t>达到</a:t>
            </a:r>
            <a:r>
              <a:rPr lang="zh-CN" altLang="en-US">
                <a:solidFill>
                  <a:schemeClr val="tx1">
                    <a:lumMod val="75000"/>
                    <a:lumOff val="25000"/>
                  </a:schemeClr>
                </a:solidFill>
                <a:cs typeface="微软雅黑" panose="020b0503020204020204" charset="-122"/>
                <a:sym typeface="+mn-ea"/>
              </a:rPr>
              <a:t>阿片需求稳定的患者，推荐使用芬太尼透皮贴剂</a:t>
            </a:r>
            <a:endParaRPr lang="en-US" altLang="zh-CN"/>
          </a:p>
          <a:p>
            <a:pPr fontAlgn="auto">
              <a:spcBef>
                <a:spcPct val="0"/>
              </a:spcBef>
              <a:spcAft>
                <a:spcPct val="0"/>
              </a:spcAft>
              <a:defRPr/>
            </a:pPr>
            <a:r>
              <a:rPr lang="en-US" altLang="zh-CN"/>
              <a:t>ESMO</a:t>
            </a:r>
            <a:r>
              <a:rPr lang="zh-CN" altLang="en-US"/>
              <a:t>指南也重点指出：对于</a:t>
            </a:r>
            <a:r>
              <a:rPr lang="zh-CN" altLang="en-US">
                <a:solidFill>
                  <a:schemeClr val="tx1">
                    <a:lumMod val="75000"/>
                    <a:lumOff val="25000"/>
                  </a:schemeClr>
                </a:solidFill>
                <a:cs typeface="微软雅黑" panose="020b0503020204020204" charset="-122"/>
                <a:sym typeface="+mn-ea"/>
              </a:rPr>
              <a:t>阿片需求稳定的患者，芬太尼透皮贴剂是</a:t>
            </a:r>
            <a:r>
              <a:rPr lang="zh-CN" altLang="en-US" b="1">
                <a:solidFill>
                  <a:srgbClr val="FF0000"/>
                </a:solidFill>
                <a:cs typeface="微软雅黑" panose="020b0503020204020204" charset="-122"/>
                <a:sym typeface="+mn-ea"/>
              </a:rPr>
              <a:t>最佳的</a:t>
            </a:r>
            <a:r>
              <a:rPr lang="en-US" altLang="zh-CN" b="1">
                <a:solidFill>
                  <a:srgbClr val="FF0000"/>
                </a:solidFill>
                <a:cs typeface="微软雅黑" panose="020b0503020204020204" charset="-122"/>
                <a:sym typeface="+mn-ea"/>
              </a:rPr>
              <a:t>(best)</a:t>
            </a:r>
            <a:r>
              <a:rPr lang="zh-CN" altLang="en-US">
                <a:solidFill>
                  <a:schemeClr val="tx1">
                    <a:lumMod val="75000"/>
                    <a:lumOff val="25000"/>
                  </a:schemeClr>
                </a:solidFill>
                <a:cs typeface="微软雅黑" panose="020b0503020204020204" charset="-122"/>
                <a:sym typeface="+mn-ea"/>
              </a:rPr>
              <a:t>治疗选择</a:t>
            </a:r>
            <a:endParaRPr lang="zh-CN" altLang="en-US">
              <a:solidFill>
                <a:schemeClr val="tx1">
                  <a:lumMod val="75000"/>
                  <a:lumOff val="25000"/>
                </a:schemeClr>
              </a:solidFill>
              <a:cs typeface="微软雅黑" panose="020b0503020204020204" charset="-122"/>
              <a:sym typeface="+mn-ea"/>
            </a:endParaRPr>
          </a:p>
          <a:p>
            <a:pPr fontAlgn="auto">
              <a:spcBef>
                <a:spcPct val="0"/>
              </a:spcBef>
              <a:spcAft>
                <a:spcPct val="0"/>
              </a:spcAft>
              <a:defRPr/>
            </a:pPr>
            <a:endParaRPr kumimoji="1" lang="zh-CN" altLang="en-US"/>
          </a:p>
        </p:txBody>
      </p:sp>
      <p:sp>
        <p:nvSpPr>
          <p:cNvPr id="43011" name="灯片编号占位符 3"/>
          <p:cNvSpPr>
            <a:spLocks noGrp="1"/>
          </p:cNvSpPr>
          <p:nvPr>
            <p:ph type="sldNum" sz="quarter" idx="5"/>
          </p:nvPr>
        </p:nvSpPr>
        <p:spPr bwMode="auto">
          <a:noFill/>
          <a:ln>
            <a:miter lim="800000"/>
          </a:ln>
        </p:spPr>
        <p:txBody>
          <a:bodyPr wrap="square" numCol="1" anchorCtr="0" compatLnSpc="1"/>
          <a:lstStyle/>
          <a:p>
            <a:pPr fontAlgn="base">
              <a:spcBef>
                <a:spcPct val="0"/>
              </a:spcBef>
              <a:spcAft>
                <a:spcPct val="0"/>
              </a:spcAft>
            </a:pPr>
            <a:fld id="{F3065377-C8EA-4516-98C3-B78117F404FA}" type="slidenum">
              <a:rPr lang="zh-CN" altLang="en-US">
                <a:latin typeface="微软雅黑" panose="020b0503020204020204" charset="-122"/>
                <a:ea typeface="微软雅黑"/>
              </a:rPr>
              <a:t>10</a:t>
            </a:fld>
            <a:endParaRPr lang="zh-CN" altLang="en-US">
              <a:latin typeface="微软雅黑" panose="020b0503020204020204" charset="-122"/>
              <a:ea typeface="微软雅黑"/>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5057" name="幻灯片图像占位符 1"/>
          <p:cNvSpPr>
            <a:spLocks noGrp="1" noRot="1" noChangeAspect="1"/>
          </p:cNvSpPr>
          <p:nvPr>
            <p:ph type="sldImg"/>
          </p:nvPr>
        </p:nvSpPr>
        <p:spPr bwMode="auto">
          <a:noFill/>
          <a:ln>
            <a:solidFill>
              <a:srgbClr val="000000"/>
            </a:solidFill>
            <a:miter lim="800000"/>
          </a:ln>
        </p:spPr>
      </p:sp>
      <p:sp>
        <p:nvSpPr>
          <p:cNvPr id="45058" name="备注占位符 2"/>
          <p:cNvSpPr>
            <a:spLocks noGrp="1"/>
          </p:cNvSpPr>
          <p:nvPr>
            <p:ph type="body" idx="1"/>
          </p:nvPr>
        </p:nvSpPr>
        <p:spPr bwMode="auto">
          <a:noFill/>
        </p:spPr>
        <p:txBody>
          <a:bodyPr wrap="square" numCol="1" anchor="t" anchorCtr="0" compatLnSpc="1"/>
          <a:lstStyle/>
          <a:p>
            <a:pPr>
              <a:spcBef>
                <a:spcPct val="0"/>
              </a:spcBef>
            </a:pPr>
            <a:r>
              <a:rPr kumimoji="1" lang="zh-CN" altLang="en-US" smtClean="0">
                <a:latin typeface="微软雅黑" panose="020b0503020204020204" charset="-122"/>
                <a:ea typeface="微软雅黑"/>
              </a:rPr>
              <a:t>指南推荐的另外</a:t>
            </a:r>
            <a:r>
              <a:rPr kumimoji="1" lang="en-US" altLang="zh-CN" smtClean="0">
                <a:latin typeface="微软雅黑" panose="020b0503020204020204" charset="-122"/>
                <a:ea typeface="微软雅黑"/>
              </a:rPr>
              <a:t>6</a:t>
            </a:r>
            <a:r>
              <a:rPr kumimoji="1" lang="zh-CN" altLang="en-US" smtClean="0">
                <a:latin typeface="微软雅黑" panose="020b0503020204020204" charset="-122"/>
                <a:ea typeface="微软雅黑"/>
              </a:rPr>
              <a:t>类人群，我们归纳为“不适合口服给药”的情形。还可以再次归纳为三类情形：</a:t>
            </a:r>
            <a:endParaRPr kumimoji="1" lang="en-US" altLang="zh-CN" smtClean="0">
              <a:latin typeface="微软雅黑" panose="020b0503020204020204" charset="-122"/>
              <a:ea typeface="微软雅黑"/>
            </a:endParaRPr>
          </a:p>
          <a:p>
            <a:pPr>
              <a:spcBef>
                <a:spcPct val="0"/>
              </a:spcBef>
            </a:pPr>
            <a:r>
              <a:rPr kumimoji="1" lang="zh-CN" altLang="en-US" smtClean="0">
                <a:latin typeface="微软雅黑" panose="020b0503020204020204" charset="-122"/>
                <a:ea typeface="微软雅黑"/>
              </a:rPr>
              <a:t>不能口服及不愿口服、口服依从性差的人群；</a:t>
            </a:r>
            <a:endParaRPr kumimoji="1" lang="en-US" altLang="zh-CN" smtClean="0">
              <a:latin typeface="微软雅黑" panose="020b0503020204020204" charset="-122"/>
              <a:ea typeface="微软雅黑"/>
            </a:endParaRPr>
          </a:p>
          <a:p>
            <a:pPr>
              <a:spcBef>
                <a:spcPct val="0"/>
              </a:spcBef>
            </a:pPr>
            <a:r>
              <a:rPr kumimoji="1" lang="zh-CN" altLang="en-US" smtClean="0">
                <a:latin typeface="微软雅黑" panose="020b0503020204020204" charset="-122"/>
                <a:ea typeface="微软雅黑"/>
              </a:rPr>
              <a:t>口服药存在禁忌症如肠梗阻、中重度肝肾功能不全的人群；</a:t>
            </a:r>
            <a:endParaRPr kumimoji="1" lang="en-US" altLang="zh-CN" smtClean="0">
              <a:latin typeface="微软雅黑" panose="020b0503020204020204" charset="-122"/>
              <a:ea typeface="微软雅黑"/>
            </a:endParaRPr>
          </a:p>
          <a:p>
            <a:pPr>
              <a:spcBef>
                <a:spcPct val="0"/>
              </a:spcBef>
            </a:pPr>
            <a:r>
              <a:rPr kumimoji="1" lang="zh-CN" altLang="en-US" smtClean="0">
                <a:latin typeface="微软雅黑" panose="020b0503020204020204" charset="-122"/>
                <a:ea typeface="微软雅黑"/>
              </a:rPr>
              <a:t>以及口服给药出现严重的消化道不良反应的人群。</a:t>
            </a:r>
            <a:endParaRPr kumimoji="1" lang="en-US" altLang="zh-CN" smtClean="0">
              <a:latin typeface="微软雅黑" panose="020b0503020204020204" charset="-122"/>
              <a:ea typeface="微软雅黑"/>
            </a:endParaRPr>
          </a:p>
          <a:p>
            <a:pPr>
              <a:spcBef>
                <a:spcPct val="0"/>
              </a:spcBef>
            </a:pPr>
            <a:r>
              <a:rPr lang="en-US" altLang="zh-CN" smtClean="0">
                <a:latin typeface="思源黑体 CN Medium"/>
                <a:ea typeface="思源黑体 CN Medium"/>
                <a:cs typeface="思源黑体 CN Medium"/>
                <a:sym typeface="+mn-ea"/>
              </a:rPr>
              <a:t>《</a:t>
            </a:r>
            <a:r>
              <a:rPr lang="zh-CN" altLang="en-US" smtClean="0">
                <a:latin typeface="思源黑体 CN Medium"/>
                <a:ea typeface="思源黑体 CN Medium"/>
                <a:cs typeface="思源黑体 CN Medium"/>
                <a:sym typeface="+mn-ea"/>
              </a:rPr>
              <a:t>指南</a:t>
            </a:r>
            <a:r>
              <a:rPr lang="en-US" altLang="zh-CN" smtClean="0">
                <a:latin typeface="思源黑体 CN Medium"/>
                <a:ea typeface="思源黑体 CN Medium"/>
                <a:cs typeface="思源黑体 CN Medium"/>
                <a:sym typeface="+mn-ea"/>
              </a:rPr>
              <a:t>》</a:t>
            </a:r>
            <a:r>
              <a:rPr lang="zh-CN" altLang="en-US" smtClean="0">
                <a:latin typeface="思源黑体 CN Medium"/>
                <a:ea typeface="思源黑体 CN Medium"/>
                <a:cs typeface="思源黑体 CN Medium"/>
                <a:sym typeface="+mn-ea"/>
              </a:rPr>
              <a:t>推荐等级多为 </a:t>
            </a:r>
            <a:r>
              <a:rPr lang="en-US" altLang="zh-CN" smtClean="0">
                <a:latin typeface="思源黑体 CN Medium"/>
                <a:ea typeface="思源黑体 CN Medium"/>
                <a:cs typeface="思源黑体 CN Medium"/>
                <a:sym typeface="+mn-ea"/>
              </a:rPr>
              <a:t>I</a:t>
            </a:r>
            <a:r>
              <a:rPr lang="zh-CN" altLang="en-US" smtClean="0">
                <a:latin typeface="思源黑体 CN Medium"/>
                <a:ea typeface="思源黑体 CN Medium"/>
                <a:cs typeface="思源黑体 CN Medium"/>
                <a:sym typeface="+mn-ea"/>
              </a:rPr>
              <a:t> 级和证据级别 </a:t>
            </a:r>
            <a:r>
              <a:rPr lang="en-US" altLang="zh-CN" smtClean="0">
                <a:latin typeface="思源黑体 CN Medium"/>
                <a:ea typeface="思源黑体 CN Medium"/>
                <a:cs typeface="思源黑体 CN Medium"/>
                <a:sym typeface="+mn-ea"/>
              </a:rPr>
              <a:t>1A</a:t>
            </a:r>
            <a:r>
              <a:rPr lang="zh-CN" altLang="en-US" smtClean="0">
                <a:latin typeface="思源黑体 CN Medium"/>
                <a:ea typeface="思源黑体 CN Medium"/>
                <a:cs typeface="思源黑体 CN Medium"/>
                <a:sym typeface="+mn-ea"/>
              </a:rPr>
              <a:t> 级。</a:t>
            </a:r>
            <a:endParaRPr kumimoji="1" lang="en-US" altLang="zh-CN" smtClean="0">
              <a:latin typeface="微软雅黑" panose="020b0503020204020204" charset="-122"/>
              <a:ea typeface="微软雅黑"/>
            </a:endParaRPr>
          </a:p>
          <a:p>
            <a:pPr>
              <a:spcBef>
                <a:spcPct val="0"/>
              </a:spcBef>
            </a:pPr>
            <a:r>
              <a:rPr lang="zh-CN" altLang="en-US" smtClean="0">
                <a:latin typeface="微软雅黑" panose="020b0503020204020204" charset="-122"/>
                <a:ea typeface="微软雅黑"/>
                <a:sym typeface="+mn-ea"/>
              </a:rPr>
              <a:t>在这里还是要再次提醒的是：“不适合口服给药”的情形实际上也是原来经常提及的“无法口服”的情形，不仅仅只有无法吃东西和吞咽困难才称为“无法口服”。还应包括口服药存在禁忌症如肠梗阻和中重度的肝肾功能不全的情况以及消化道不良反应的情况，也包括患者不愿口服不依从口服的情况。</a:t>
            </a:r>
            <a:endParaRPr lang="en-US" altLang="zh-CN" smtClean="0">
              <a:latin typeface="微软雅黑" panose="020b0503020204020204" charset="-122"/>
              <a:ea typeface="微软雅黑"/>
              <a:sym typeface="+mn-ea"/>
            </a:endParaRPr>
          </a:p>
        </p:txBody>
      </p:sp>
      <p:sp>
        <p:nvSpPr>
          <p:cNvPr id="45059" name="灯片编号占位符 3"/>
          <p:cNvSpPr>
            <a:spLocks noGrp="1"/>
          </p:cNvSpPr>
          <p:nvPr>
            <p:ph type="sldNum" sz="quarter" idx="5"/>
          </p:nvPr>
        </p:nvSpPr>
        <p:spPr bwMode="auto">
          <a:noFill/>
          <a:ln>
            <a:miter lim="800000"/>
          </a:ln>
        </p:spPr>
        <p:txBody>
          <a:bodyPr wrap="square" numCol="1" anchorCtr="0" compatLnSpc="1"/>
          <a:lstStyle/>
          <a:p>
            <a:pPr fontAlgn="base">
              <a:spcBef>
                <a:spcPct val="0"/>
              </a:spcBef>
              <a:spcAft>
                <a:spcPct val="0"/>
              </a:spcAft>
            </a:pPr>
            <a:fld id="{C495FE4E-D0EA-428D-B299-F9137A5949B9}" type="slidenum">
              <a:rPr lang="zh-CN" altLang="en-US">
                <a:latin typeface="微软雅黑" panose="020b0503020204020204" charset="-122"/>
                <a:ea typeface="微软雅黑"/>
              </a:rPr>
              <a:t>11</a:t>
            </a:fld>
            <a:endParaRPr lang="zh-CN" altLang="en-US">
              <a:latin typeface="微软雅黑" panose="020b0503020204020204" charset="-122"/>
              <a:ea typeface="微软雅黑"/>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file:///C:\Users\1V994W2\PycharmProjects\PPT_Background_Generation\pic_temp\pic_sup.png" TargetMode="External" /><Relationship Id="rId2" Type="http://schemas.openxmlformats.org/officeDocument/2006/relationships/image" Target="../media/image1.png" /><Relationship Id="rId3" Type="http://schemas.openxmlformats.org/officeDocument/2006/relationships/tags" Target="../tags/tag1.xml" /><Relationship Id="rId4" Type="http://schemas.openxmlformats.org/officeDocument/2006/relationships/tags" Target="../tags/tag2.xml" /><Relationship Id="rId5" Type="http://schemas.openxmlformats.org/officeDocument/2006/relationships/tags" Target="../tags/tag3.xml" /><Relationship Id="rId6" Type="http://schemas.openxmlformats.org/officeDocument/2006/relationships/tags" Target="../tags/tag4.xml" /><Relationship Id="rId7"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file:///C:\Users\1V994W2\PycharmProjects\PPT_Background_Generation\pic_temp\0_pic_quater_right_down.png" TargetMode="External" /><Relationship Id="rId10" Type="http://schemas.openxmlformats.org/officeDocument/2006/relationships/tags" Target="../tags/tag9.xml" /><Relationship Id="rId11" Type="http://schemas.openxmlformats.org/officeDocument/2006/relationships/slideMaster" Target="../slideMasters/slideMaster2.xml" /><Relationship Id="rId2" Type="http://schemas.openxmlformats.org/officeDocument/2006/relationships/image" Target="../media/image2.png" /><Relationship Id="rId3" Type="http://schemas.openxmlformats.org/officeDocument/2006/relationships/tags" Target="../tags/tag5.xml" /><Relationship Id="rId4" Type="http://schemas.openxmlformats.org/officeDocument/2006/relationships/image" Target="file:///C:\Users\1V994W2\PycharmProjects\PPT_Background_Generation\pic_temp\1_pic_quater_left_down.png" TargetMode="External" /><Relationship Id="rId5" Type="http://schemas.openxmlformats.org/officeDocument/2006/relationships/image" Target="../media/image3.png" /><Relationship Id="rId6" Type="http://schemas.openxmlformats.org/officeDocument/2006/relationships/tags" Target="../tags/tag6.xml" /><Relationship Id="rId7" Type="http://schemas.openxmlformats.org/officeDocument/2006/relationships/image" Target="../media/image4.png" /><Relationship Id="rId8" Type="http://schemas.openxmlformats.org/officeDocument/2006/relationships/tags" Target="../tags/tag7.xml" /><Relationship Id="rId9" Type="http://schemas.openxmlformats.org/officeDocument/2006/relationships/tags" Target="../tags/tag8.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file:///C:\Users\1V994W2\PycharmProjects\PPT_Background_Generation\pic_temp\pic_half_top.png" TargetMode="External" /><Relationship Id="rId2" Type="http://schemas.openxmlformats.org/officeDocument/2006/relationships/image" Target="../media/image5.png" /><Relationship Id="rId3" Type="http://schemas.openxmlformats.org/officeDocument/2006/relationships/tags" Target="../tags/tag10.xml" /><Relationship Id="rId4" Type="http://schemas.openxmlformats.org/officeDocument/2006/relationships/image" Target="../media/image4.png" /><Relationship Id="rId5" Type="http://schemas.openxmlformats.org/officeDocument/2006/relationships/tags" Target="../tags/tag11.xml" /><Relationship Id="rId6" Type="http://schemas.openxmlformats.org/officeDocument/2006/relationships/tags" Target="../tags/tag12.xml" /><Relationship Id="rId7" Type="http://schemas.openxmlformats.org/officeDocument/2006/relationships/tags" Target="../tags/tag13.xml" /><Relationship Id="rId8"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file:///C:\Users\1V994W2\PycharmProjects\PPT_Background_Generation\pic_temp\0_pic_quater_right_down.png" TargetMode="External" /><Relationship Id="rId10" Type="http://schemas.openxmlformats.org/officeDocument/2006/relationships/tags" Target="../tags/tag18.xml" /><Relationship Id="rId11" Type="http://schemas.openxmlformats.org/officeDocument/2006/relationships/slideMaster" Target="../slideMasters/slideMaster2.xml" /><Relationship Id="rId2" Type="http://schemas.openxmlformats.org/officeDocument/2006/relationships/image" Target="../media/image2.png" /><Relationship Id="rId3" Type="http://schemas.openxmlformats.org/officeDocument/2006/relationships/tags" Target="../tags/tag14.xml" /><Relationship Id="rId4" Type="http://schemas.openxmlformats.org/officeDocument/2006/relationships/image" Target="file:///C:\Users\1V994W2\PycharmProjects\PPT_Background_Generation\pic_temp\1_pic_quater_left_down.png" TargetMode="External" /><Relationship Id="rId5" Type="http://schemas.openxmlformats.org/officeDocument/2006/relationships/image" Target="../media/image3.png" /><Relationship Id="rId6" Type="http://schemas.openxmlformats.org/officeDocument/2006/relationships/tags" Target="../tags/tag15.xml" /><Relationship Id="rId7" Type="http://schemas.openxmlformats.org/officeDocument/2006/relationships/image" Target="../media/image4.png" /><Relationship Id="rId8" Type="http://schemas.openxmlformats.org/officeDocument/2006/relationships/tags" Target="../tags/tag16.xml" /><Relationship Id="rId9" Type="http://schemas.openxmlformats.org/officeDocument/2006/relationships/tags" Target="../tags/tag17.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file:///C:\Users\1V994W2\PycharmProjects\PPT_Background_Generation\pic_temp\0_pic_quater_right_down.png" TargetMode="External" /><Relationship Id="rId10" Type="http://schemas.openxmlformats.org/officeDocument/2006/relationships/tags" Target="../tags/tag23.xml" /><Relationship Id="rId11" Type="http://schemas.openxmlformats.org/officeDocument/2006/relationships/slideMaster" Target="../slideMasters/slideMaster2.xml" /><Relationship Id="rId2" Type="http://schemas.openxmlformats.org/officeDocument/2006/relationships/image" Target="../media/image2.png" /><Relationship Id="rId3" Type="http://schemas.openxmlformats.org/officeDocument/2006/relationships/tags" Target="../tags/tag19.xml" /><Relationship Id="rId4" Type="http://schemas.openxmlformats.org/officeDocument/2006/relationships/image" Target="file:///C:\Users\1V994W2\PycharmProjects\PPT_Background_Generation\pic_temp\1_pic_quater_left_down.png" TargetMode="External" /><Relationship Id="rId5" Type="http://schemas.openxmlformats.org/officeDocument/2006/relationships/image" Target="../media/image3.png" /><Relationship Id="rId6" Type="http://schemas.openxmlformats.org/officeDocument/2006/relationships/tags" Target="../tags/tag20.xml" /><Relationship Id="rId7" Type="http://schemas.openxmlformats.org/officeDocument/2006/relationships/image" Target="../media/image4.png" /><Relationship Id="rId8" Type="http://schemas.openxmlformats.org/officeDocument/2006/relationships/tags" Target="../tags/tag21.xml" /><Relationship Id="rId9" Type="http://schemas.openxmlformats.org/officeDocument/2006/relationships/tags" Target="../tags/tag2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file:///C:\Users\1V994W2\Documents\Tencent%20Files\574576071\FileRecv\&#25340;&#35013;&#32032;&#26448;\forright\\42\subject_holdleft_42,122,231_0_lively_full_0.png" TargetMode="External" /><Relationship Id="rId10" Type="http://schemas.openxmlformats.org/officeDocument/2006/relationships/tags" Target="../tags/tag28.xml" /><Relationship Id="rId11" Type="http://schemas.openxmlformats.org/officeDocument/2006/relationships/slideMaster" Target="../slideMasters/slideMaster2.xml" /><Relationship Id="rId2" Type="http://schemas.openxmlformats.org/officeDocument/2006/relationships/image" Target="../media/image6.png" /><Relationship Id="rId3" Type="http://schemas.openxmlformats.org/officeDocument/2006/relationships/tags" Target="../tags/tag24.xml" /><Relationship Id="rId4" Type="http://schemas.openxmlformats.org/officeDocument/2006/relationships/image" Target="file:///C:\Users\1V994W2\PycharmProjects\PPT_Background_Generation\pic_temp\1_pic_quater_left_down.png" TargetMode="External" /><Relationship Id="rId5" Type="http://schemas.openxmlformats.org/officeDocument/2006/relationships/image" Target="../media/image3.png" /><Relationship Id="rId6" Type="http://schemas.openxmlformats.org/officeDocument/2006/relationships/tags" Target="../tags/tag25.xml" /><Relationship Id="rId7" Type="http://schemas.openxmlformats.org/officeDocument/2006/relationships/image" Target="../media/image4.png" /><Relationship Id="rId8" Type="http://schemas.openxmlformats.org/officeDocument/2006/relationships/tags" Target="../tags/tag26.xml" /><Relationship Id="rId9" Type="http://schemas.openxmlformats.org/officeDocument/2006/relationships/tags" Target="../tags/tag27.xml" /></Relationships>
</file>

<file path=ppt/slideLayouts/_rels/slideLayout18.xml.rels>&#65279;<?xml version="1.0" encoding="utf-8" standalone="yes"?><Relationships xmlns="http://schemas.openxmlformats.org/package/2006/relationships"><Relationship Id="rId1" Type="http://schemas.openxmlformats.org/officeDocument/2006/relationships/image" Target="../media/image4.png" /><Relationship Id="rId2" Type="http://schemas.openxmlformats.org/officeDocument/2006/relationships/tags" Target="../tags/tag29.xml" /><Relationship Id="rId3" Type="http://schemas.openxmlformats.org/officeDocument/2006/relationships/tags" Target="../tags/tag30.xml" /><Relationship Id="rId4" Type="http://schemas.openxmlformats.org/officeDocument/2006/relationships/tags" Target="../tags/tag31.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file:///C:\Users\1V994W2\PycharmProjects\PPT_Background_Generation\pic_temp\0_pic_quater_right_down.png" TargetMode="External" /><Relationship Id="rId10" Type="http://schemas.openxmlformats.org/officeDocument/2006/relationships/tags" Target="../tags/tag36.xml" /><Relationship Id="rId11" Type="http://schemas.openxmlformats.org/officeDocument/2006/relationships/slideMaster" Target="../slideMasters/slideMaster2.xml" /><Relationship Id="rId2" Type="http://schemas.openxmlformats.org/officeDocument/2006/relationships/image" Target="../media/image2.png" /><Relationship Id="rId3" Type="http://schemas.openxmlformats.org/officeDocument/2006/relationships/tags" Target="../tags/tag32.xml" /><Relationship Id="rId4" Type="http://schemas.openxmlformats.org/officeDocument/2006/relationships/image" Target="file:///C:\Users\1V994W2\PycharmProjects\PPT_Background_Generation\pic_temp\1_pic_quater_left_down.png" TargetMode="External" /><Relationship Id="rId5" Type="http://schemas.openxmlformats.org/officeDocument/2006/relationships/image" Target="../media/image3.png" /><Relationship Id="rId6" Type="http://schemas.openxmlformats.org/officeDocument/2006/relationships/tags" Target="../tags/tag33.xml" /><Relationship Id="rId7" Type="http://schemas.openxmlformats.org/officeDocument/2006/relationships/image" Target="../media/image4.png" /><Relationship Id="rId8" Type="http://schemas.openxmlformats.org/officeDocument/2006/relationships/tags" Target="../tags/tag34.xml" /><Relationship Id="rId9" Type="http://schemas.openxmlformats.org/officeDocument/2006/relationships/tags" Target="../tags/tag35.xml" /></Relationships>
</file>

<file path=ppt/slideLayouts/_rels/slideLayout20.xml.rels>&#65279;<?xml version="1.0" encoding="utf-8" standalone="yes"?><Relationships xmlns="http://schemas.openxmlformats.org/package/2006/relationships"><Relationship Id="rId1" Type="http://schemas.openxmlformats.org/officeDocument/2006/relationships/image" Target="file:///C:\Users\1V994W2\PycharmProjects\PPT_Background_Generation\pic_temp\0_pic_quater_right_down.png" TargetMode="External" /><Relationship Id="rId10" Type="http://schemas.openxmlformats.org/officeDocument/2006/relationships/tags" Target="../tags/tag41.xml" /><Relationship Id="rId11" Type="http://schemas.openxmlformats.org/officeDocument/2006/relationships/slideMaster" Target="../slideMasters/slideMaster2.xml" /><Relationship Id="rId2" Type="http://schemas.openxmlformats.org/officeDocument/2006/relationships/image" Target="../media/image2.png" /><Relationship Id="rId3" Type="http://schemas.openxmlformats.org/officeDocument/2006/relationships/tags" Target="../tags/tag37.xml" /><Relationship Id="rId4" Type="http://schemas.openxmlformats.org/officeDocument/2006/relationships/image" Target="file:///C:\Users\1V994W2\PycharmProjects\PPT_Background_Generation\pic_temp\1_pic_quater_left_down.png" TargetMode="External" /><Relationship Id="rId5" Type="http://schemas.openxmlformats.org/officeDocument/2006/relationships/image" Target="../media/image3.png" /><Relationship Id="rId6" Type="http://schemas.openxmlformats.org/officeDocument/2006/relationships/tags" Target="../tags/tag38.xml" /><Relationship Id="rId7" Type="http://schemas.openxmlformats.org/officeDocument/2006/relationships/image" Target="../media/image4.png" /><Relationship Id="rId8" Type="http://schemas.openxmlformats.org/officeDocument/2006/relationships/tags" Target="../tags/tag39.xml" /><Relationship Id="rId9" Type="http://schemas.openxmlformats.org/officeDocument/2006/relationships/tags" Target="../tags/tag40.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file:///C:\Users\1V994W2\PycharmProjects\PPT_Background_Generation\pic_temp\0_pic_quater_right_down.png" TargetMode="External" /><Relationship Id="rId10" Type="http://schemas.openxmlformats.org/officeDocument/2006/relationships/tags" Target="../tags/tag46.xml" /><Relationship Id="rId11" Type="http://schemas.openxmlformats.org/officeDocument/2006/relationships/slideMaster" Target="../slideMasters/slideMaster2.xml" /><Relationship Id="rId2" Type="http://schemas.openxmlformats.org/officeDocument/2006/relationships/image" Target="../media/image2.png" /><Relationship Id="rId3" Type="http://schemas.openxmlformats.org/officeDocument/2006/relationships/tags" Target="../tags/tag42.xml" /><Relationship Id="rId4" Type="http://schemas.openxmlformats.org/officeDocument/2006/relationships/image" Target="file:///C:\Users\1V994W2\PycharmProjects\PPT_Background_Generation\pic_temp\1_pic_quater_left_down.png" TargetMode="External" /><Relationship Id="rId5" Type="http://schemas.openxmlformats.org/officeDocument/2006/relationships/image" Target="../media/image3.png" /><Relationship Id="rId6" Type="http://schemas.openxmlformats.org/officeDocument/2006/relationships/tags" Target="../tags/tag43.xml" /><Relationship Id="rId7" Type="http://schemas.openxmlformats.org/officeDocument/2006/relationships/image" Target="../media/image4.png" /><Relationship Id="rId8" Type="http://schemas.openxmlformats.org/officeDocument/2006/relationships/tags" Target="../tags/tag44.xml" /><Relationship Id="rId9" Type="http://schemas.openxmlformats.org/officeDocument/2006/relationships/tags" Target="../tags/tag45.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file:///C:\Users\1V994W2\PycharmProjects\PPT_Background_Generation\pic_temp\pic_sup.png" TargetMode="External" /><Relationship Id="rId2" Type="http://schemas.openxmlformats.org/officeDocument/2006/relationships/image" Target="../media/image1.png" /><Relationship Id="rId3" Type="http://schemas.openxmlformats.org/officeDocument/2006/relationships/tags" Target="../tags/tag47.xml" /><Relationship Id="rId4" Type="http://schemas.openxmlformats.org/officeDocument/2006/relationships/tags" Target="../tags/tag48.xml" /><Relationship Id="rId5" Type="http://schemas.openxmlformats.org/officeDocument/2006/relationships/tags" Target="../tags/tag49.xml" /><Relationship Id="rId6" Type="http://schemas.openxmlformats.org/officeDocument/2006/relationships/tags" Target="../tags/tag50.xml" /><Relationship Id="rId7"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tags" Target="../tags/tag51.xml" /><Relationship Id="rId10" Type="http://schemas.openxmlformats.org/officeDocument/2006/relationships/tags" Target="../tags/tag55.xml" /><Relationship Id="rId11" Type="http://schemas.openxmlformats.org/officeDocument/2006/relationships/tags" Target="../tags/tag56.xml" /><Relationship Id="rId12" Type="http://schemas.openxmlformats.org/officeDocument/2006/relationships/slideMaster" Target="../slideMasters/slideMaster2.xml" /><Relationship Id="rId2" Type="http://schemas.openxmlformats.org/officeDocument/2006/relationships/image" Target="file:///C:\Users\1V994W2\PycharmProjects\PPT_Background_Generation\pic_temp\0_pic_quater_right_down.png" TargetMode="External" /><Relationship Id="rId3" Type="http://schemas.openxmlformats.org/officeDocument/2006/relationships/image" Target="../media/image2.png" /><Relationship Id="rId4" Type="http://schemas.openxmlformats.org/officeDocument/2006/relationships/tags" Target="../tags/tag52.xml" /><Relationship Id="rId5" Type="http://schemas.openxmlformats.org/officeDocument/2006/relationships/image" Target="file:///C:\Users\1V994W2\PycharmProjects\PPT_Background_Generation\pic_temp\1_pic_quater_left_down.png" TargetMode="External" /><Relationship Id="rId6" Type="http://schemas.openxmlformats.org/officeDocument/2006/relationships/image" Target="../media/image3.png" /><Relationship Id="rId7" Type="http://schemas.openxmlformats.org/officeDocument/2006/relationships/tags" Target="../tags/tag53.xml" /><Relationship Id="rId8" Type="http://schemas.openxmlformats.org/officeDocument/2006/relationships/image" Target="../media/image4.png" /><Relationship Id="rId9" Type="http://schemas.openxmlformats.org/officeDocument/2006/relationships/tags" Target="../tags/tag54.xml" /></Relationships>
</file>

<file path=ppt/slideLayouts/_rels/slideLayout24.xml.rels>&#65279;<?xml version="1.0" encoding="utf-8" standalone="yes"?><Relationships xmlns="http://schemas.openxmlformats.org/package/2006/relationships"><Relationship Id="rId1" Type="http://schemas.openxmlformats.org/officeDocument/2006/relationships/tags" Target="../tags/tag57.xml" /><Relationship Id="rId10" Type="http://schemas.openxmlformats.org/officeDocument/2006/relationships/tags" Target="../tags/tag62.xml" /><Relationship Id="rId11" Type="http://schemas.openxmlformats.org/officeDocument/2006/relationships/tags" Target="../tags/tag63.xml" /><Relationship Id="rId12" Type="http://schemas.openxmlformats.org/officeDocument/2006/relationships/slideMaster" Target="../slideMasters/slideMaster2.xml" /><Relationship Id="rId2" Type="http://schemas.openxmlformats.org/officeDocument/2006/relationships/tags" Target="../tags/tag58.xml" /><Relationship Id="rId3" Type="http://schemas.openxmlformats.org/officeDocument/2006/relationships/image" Target="file:///C:\Users\1V994W2\PycharmProjects\PPT_Background_Generation\pic_temp\0_pic_quater_right_down.png" TargetMode="External" /><Relationship Id="rId4" Type="http://schemas.openxmlformats.org/officeDocument/2006/relationships/image" Target="../media/image2.png" /><Relationship Id="rId5" Type="http://schemas.openxmlformats.org/officeDocument/2006/relationships/tags" Target="../tags/tag59.xml" /><Relationship Id="rId6" Type="http://schemas.openxmlformats.org/officeDocument/2006/relationships/image" Target="file:///C:\Users\1V994W2\PycharmProjects\PPT_Background_Generation\pic_temp\1_pic_quater_left_down.png" TargetMode="External" /><Relationship Id="rId7" Type="http://schemas.openxmlformats.org/officeDocument/2006/relationships/image" Target="../media/image3.png" /><Relationship Id="rId8" Type="http://schemas.openxmlformats.org/officeDocument/2006/relationships/tags" Target="../tags/tag60.xml" /><Relationship Id="rId9" Type="http://schemas.openxmlformats.org/officeDocument/2006/relationships/tags" Target="../tags/tag61.xml" /></Relationships>
</file>

<file path=ppt/slideLayouts/_rels/slideLayout25.xml.rels>&#65279;<?xml version="1.0" encoding="utf-8" standalone="yes"?><Relationships xmlns="http://schemas.openxmlformats.org/package/2006/relationships"><Relationship Id="rId1" Type="http://schemas.openxmlformats.org/officeDocument/2006/relationships/tags" Target="../tags/tag64.xml" /><Relationship Id="rId2" Type="http://schemas.openxmlformats.org/officeDocument/2006/relationships/image" Target="file:///C:\Users\1V994W2\PycharmProjects\PPT_Background_Generation\pic_temp\0_pic_quater_right_down.png" TargetMode="External" /><Relationship Id="rId3" Type="http://schemas.openxmlformats.org/officeDocument/2006/relationships/image" Target="../media/image2.png" /><Relationship Id="rId4" Type="http://schemas.openxmlformats.org/officeDocument/2006/relationships/tags" Target="../tags/tag65.xml" /><Relationship Id="rId5" Type="http://schemas.openxmlformats.org/officeDocument/2006/relationships/image" Target="../media/image4.png" /><Relationship Id="rId6" Type="http://schemas.openxmlformats.org/officeDocument/2006/relationships/tags" Target="../tags/tag66.xml" /><Relationship Id="rId7" Type="http://schemas.openxmlformats.org/officeDocument/2006/relationships/tags" Target="../tags/tag67.xml" /><Relationship Id="rId8" Type="http://schemas.openxmlformats.org/officeDocument/2006/relationships/tags" Target="../tags/tag68.xml" /><Relationship Id="rId9" Type="http://schemas.openxmlformats.org/officeDocument/2006/relationships/slideMaster" Target="../slideMasters/slideMaster2.xml" /></Relationships>
</file>

<file path=ppt/slideLayouts/_rels/slideLayout26.xml.rels>&#65279;<?xml version="1.0" encoding="utf-8" standalone="yes"?><Relationships xmlns="http://schemas.openxmlformats.org/package/2006/relationships"><Relationship Id="rId1" Type="http://schemas.openxmlformats.org/officeDocument/2006/relationships/tags" Target="../tags/tag69.xml" /><Relationship Id="rId10" Type="http://schemas.openxmlformats.org/officeDocument/2006/relationships/tags" Target="../tags/tag73.xml" /><Relationship Id="rId11" Type="http://schemas.openxmlformats.org/officeDocument/2006/relationships/tags" Target="../tags/tag74.xml" /><Relationship Id="rId12" Type="http://schemas.openxmlformats.org/officeDocument/2006/relationships/tags" Target="../tags/tag75.xml" /><Relationship Id="rId13" Type="http://schemas.openxmlformats.org/officeDocument/2006/relationships/slideMaster" Target="../slideMasters/slideMaster2.xml" /><Relationship Id="rId2" Type="http://schemas.openxmlformats.org/officeDocument/2006/relationships/tags" Target="../tags/tag70.xml" /><Relationship Id="rId3" Type="http://schemas.openxmlformats.org/officeDocument/2006/relationships/image" Target="file:///C:\Users\1V994W2\PycharmProjects\PPT_Background_Generation\pic_temp\0_pic_quater_right_down.png" TargetMode="External" /><Relationship Id="rId4" Type="http://schemas.openxmlformats.org/officeDocument/2006/relationships/image" Target="../media/image2.png" /><Relationship Id="rId5" Type="http://schemas.openxmlformats.org/officeDocument/2006/relationships/tags" Target="../tags/tag71.xml" /><Relationship Id="rId6" Type="http://schemas.openxmlformats.org/officeDocument/2006/relationships/image" Target="file:///C:\Users\1V994W2\PycharmProjects\PPT_Background_Generation\pic_temp\1_pic_quater_left_down.png" TargetMode="External" /><Relationship Id="rId7" Type="http://schemas.openxmlformats.org/officeDocument/2006/relationships/image" Target="../media/image3.png" /><Relationship Id="rId8" Type="http://schemas.openxmlformats.org/officeDocument/2006/relationships/tags" Target="../tags/tag72.xml" /><Relationship Id="rId9" Type="http://schemas.openxmlformats.org/officeDocument/2006/relationships/image" Target="../media/image4.png" /></Relationships>
</file>

<file path=ppt/slideLayouts/_rels/slideLayout27.xml.rels>&#65279;<?xml version="1.0" encoding="utf-8" standalone="yes"?><Relationships xmlns="http://schemas.openxmlformats.org/package/2006/relationships"><Relationship Id="rId1" Type="http://schemas.openxmlformats.org/officeDocument/2006/relationships/tags" Target="../tags/tag76.xml" /><Relationship Id="rId10" Type="http://schemas.openxmlformats.org/officeDocument/2006/relationships/tags" Target="../tags/tag81.xml" /><Relationship Id="rId11" Type="http://schemas.openxmlformats.org/officeDocument/2006/relationships/tags" Target="../tags/tag82.xml" /><Relationship Id="rId12" Type="http://schemas.openxmlformats.org/officeDocument/2006/relationships/slideMaster" Target="../slideMasters/slideMaster2.xml" /><Relationship Id="rId2" Type="http://schemas.openxmlformats.org/officeDocument/2006/relationships/tags" Target="../tags/tag77.xml" /><Relationship Id="rId3" Type="http://schemas.openxmlformats.org/officeDocument/2006/relationships/image" Target="file:///C:\Users\1V994W2\PycharmProjects\PPT_Background_Generation\pic_temp\0_pic_quater_right_down.png" TargetMode="External" /><Relationship Id="rId4" Type="http://schemas.openxmlformats.org/officeDocument/2006/relationships/image" Target="../media/image2.png" /><Relationship Id="rId5" Type="http://schemas.openxmlformats.org/officeDocument/2006/relationships/tags" Target="../tags/tag78.xml" /><Relationship Id="rId6" Type="http://schemas.openxmlformats.org/officeDocument/2006/relationships/image" Target="file:///C:\Users\1V994W2\PycharmProjects\PPT_Background_Generation\pic_temp\1_pic_quater_left_down.png" TargetMode="External" /><Relationship Id="rId7" Type="http://schemas.openxmlformats.org/officeDocument/2006/relationships/image" Target="../media/image3.png" /><Relationship Id="rId8" Type="http://schemas.openxmlformats.org/officeDocument/2006/relationships/tags" Target="../tags/tag79.xml" /><Relationship Id="rId9" Type="http://schemas.openxmlformats.org/officeDocument/2006/relationships/tags" Target="../tags/tag80.xml" /></Relationships>
</file>

<file path=ppt/slideLayouts/_rels/slideLayout28.xml.rels>&#65279;<?xml version="1.0" encoding="utf-8" standalone="yes"?><Relationships xmlns="http://schemas.openxmlformats.org/package/2006/relationships"><Relationship Id="rId1" Type="http://schemas.openxmlformats.org/officeDocument/2006/relationships/tags" Target="../tags/tag83.xml" /><Relationship Id="rId10" Type="http://schemas.openxmlformats.org/officeDocument/2006/relationships/tags" Target="../tags/tag87.xml" /><Relationship Id="rId11" Type="http://schemas.openxmlformats.org/officeDocument/2006/relationships/tags" Target="../tags/tag88.xml" /><Relationship Id="rId12" Type="http://schemas.openxmlformats.org/officeDocument/2006/relationships/tags" Target="../tags/tag89.xml" /><Relationship Id="rId13" Type="http://schemas.openxmlformats.org/officeDocument/2006/relationships/slideMaster" Target="../slideMasters/slideMaster2.xml" /><Relationship Id="rId2" Type="http://schemas.openxmlformats.org/officeDocument/2006/relationships/tags" Target="../tags/tag84.xml" /><Relationship Id="rId3" Type="http://schemas.openxmlformats.org/officeDocument/2006/relationships/image" Target="file:///C:\Users\1V994W2\PycharmProjects\PPT_Background_Generation\pic_temp\0_pic_quater_right_down.png" TargetMode="External" /><Relationship Id="rId4" Type="http://schemas.openxmlformats.org/officeDocument/2006/relationships/image" Target="../media/image2.png" /><Relationship Id="rId5" Type="http://schemas.openxmlformats.org/officeDocument/2006/relationships/tags" Target="../tags/tag85.xml" /><Relationship Id="rId6" Type="http://schemas.openxmlformats.org/officeDocument/2006/relationships/image" Target="file:///C:\Users\1V994W2\PycharmProjects\PPT_Background_Generation\pic_temp\1_pic_quater_left_down.png" TargetMode="External" /><Relationship Id="rId7" Type="http://schemas.openxmlformats.org/officeDocument/2006/relationships/image" Target="../media/image3.png" /><Relationship Id="rId8" Type="http://schemas.openxmlformats.org/officeDocument/2006/relationships/tags" Target="../tags/tag86.xml" /><Relationship Id="rId9" Type="http://schemas.openxmlformats.org/officeDocument/2006/relationships/image" Target="../media/image4.png" /></Relationships>
</file>

<file path=ppt/slideLayouts/_rels/slideLayout29.xml.rels>&#65279;<?xml version="1.0" encoding="utf-8" standalone="yes"?><Relationships xmlns="http://schemas.openxmlformats.org/package/2006/relationships"><Relationship Id="rId1" Type="http://schemas.openxmlformats.org/officeDocument/2006/relationships/tags" Target="../tags/tag90.xml" /><Relationship Id="rId10" Type="http://schemas.openxmlformats.org/officeDocument/2006/relationships/tags" Target="../tags/tag95.xml" /><Relationship Id="rId11" Type="http://schemas.openxmlformats.org/officeDocument/2006/relationships/tags" Target="../tags/tag96.xml" /><Relationship Id="rId12" Type="http://schemas.openxmlformats.org/officeDocument/2006/relationships/slideMaster" Target="../slideMasters/slideMaster2.xml" /><Relationship Id="rId2" Type="http://schemas.openxmlformats.org/officeDocument/2006/relationships/tags" Target="../tags/tag91.xml" /><Relationship Id="rId3" Type="http://schemas.openxmlformats.org/officeDocument/2006/relationships/image" Target="file:///C:\Users\1V994W2\PycharmProjects\PPT_Background_Generation\pic_temp\0_pic_quater_right_down.png" TargetMode="External" /><Relationship Id="rId4" Type="http://schemas.openxmlformats.org/officeDocument/2006/relationships/image" Target="../media/image7.png" /><Relationship Id="rId5" Type="http://schemas.openxmlformats.org/officeDocument/2006/relationships/tags" Target="../tags/tag92.xml" /><Relationship Id="rId6" Type="http://schemas.openxmlformats.org/officeDocument/2006/relationships/image" Target="file:///C:\Users\1V994W2\PycharmProjects\PPT_Background_Generation\pic_temp\1_pic_quater_left_down.png" TargetMode="External" /><Relationship Id="rId7" Type="http://schemas.openxmlformats.org/officeDocument/2006/relationships/image" Target="../media/image3.png" /><Relationship Id="rId8" Type="http://schemas.openxmlformats.org/officeDocument/2006/relationships/tags" Target="../tags/tag93.xml" /><Relationship Id="rId9" Type="http://schemas.openxmlformats.org/officeDocument/2006/relationships/tags" Target="../tags/tag94.xml" /></Relationships>
</file>

<file path=ppt/slideLayouts/_rels/slideLayout3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31.xml.rels>&#65279;<?xml version="1.0" encoding="utf-8" standalone="yes"?><Relationships xmlns="http://schemas.openxmlformats.org/package/2006/relationships"><Relationship Id="rId1" Type="http://schemas.openxmlformats.org/officeDocument/2006/relationships/tags" Target="../tags/tag97.xml" /><Relationship Id="rId2" Type="http://schemas.openxmlformats.org/officeDocument/2006/relationships/tags" Target="../tags/tag98.xml" /><Relationship Id="rId3" Type="http://schemas.openxmlformats.org/officeDocument/2006/relationships/tags" Target="../tags/tag99.xml" /><Relationship Id="rId4"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6FB05C0-E7A9-46CA-BC3F-9ACA653316E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B0CEF4F-4A9A-433D-9170-DAB93A94B06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D1F437F-E329-493A-8B53-79C1DC9776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3A2CC7B-C4E7-4594-8C34-3C2C8479BE7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92FF36A-E8B7-4B1F-979D-E5A9F4ADC3E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86B17F3-1944-4DC5-AC43-E610EC92E7D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691457F-D4AA-49A0-B00F-E4E2B9A0FA7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EB4801F-47C1-41F3-8609-1262C5632F0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1949E19-2485-4DC6-8341-97F27DF376E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5B20B9B-8115-472D-96AC-E2F6E345D15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97E2C24-4D80-4805-A9CA-9493538C481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pic>
        <p:nvPicPr>
          <p:cNvPr id="4" name="图片 4" descr="C:\Users\1V994W2\PycharmProjects\PPT_Background_Generation\pic_temp\pic_sup.png"/>
          <p:cNvPicPr>
            <a:picLocks noChangeAspect="1" noChangeArrowheads="1"/>
          </p:cNvPicPr>
          <p:nvPr>
            <p:custDataLst>
              <p:tags r:id="rId3"/>
            </p:custDataLst>
          </p:nvPr>
        </p:nvPicPr>
        <p:blipFill>
          <a:blip r:embed="rId2" r:link="rId1"/>
          <a:stretch>
            <a:fillRect/>
          </a:stretch>
        </p:blipFill>
        <p:spPr bwMode="auto">
          <a:xfrm>
            <a:off x="0" y="0"/>
            <a:ext cx="12192000" cy="6858000"/>
          </a:xfrm>
          <a:prstGeom prst="rect">
            <a:avLst/>
          </a:prstGeom>
          <a:noFill/>
          <a:ln w="9525">
            <a:noFill/>
            <a:miter lim="800000"/>
          </a:ln>
        </p:spPr>
      </p:pic>
      <p:sp>
        <p:nvSpPr>
          <p:cNvPr id="3" name="标题 2"/>
          <p:cNvSpPr>
            <a:spLocks noGrp="1"/>
          </p:cNvSpPr>
          <p:nvPr>
            <p:ph type="ctrTitle" idx="14"/>
          </p:nvPr>
        </p:nvSpPr>
        <p:spPr>
          <a:xfrm>
            <a:off x="6948703" y="2137727"/>
            <a:ext cx="4825365" cy="2212340"/>
          </a:xfrm>
        </p:spPr>
        <p:txBody>
          <a:bodyPr lIns="0" tIns="0" rIns="0" bIns="0"/>
          <a:lstStyle>
            <a:lvl1pPr marL="0" marR="0" indent="0" algn="l" defTabSz="914400" rtl="0" eaLnBrk="1" fontAlgn="auto" latinLnBrk="0" hangingPunct="1">
              <a:lnSpc>
                <a:spcPct val="100000"/>
              </a:lnSpc>
              <a:spcBef>
                <a:spcPct val="0"/>
              </a:spcBef>
              <a:spcAft>
                <a:spcPct val="0"/>
              </a:spcAft>
              <a:buClrTx/>
              <a:buSzPts val="5400"/>
              <a:buFont typeface="Arial" pitchFamily="34" charset="0"/>
              <a:buNone/>
              <a:defRPr sz="5400" b="0" spc="600">
                <a:solidFill>
                  <a:schemeClr val="tx1"/>
                </a:solidFill>
                <a:latin typeface="Arial" pitchFamily="34" charset="0"/>
                <a:ea typeface="汉仪旗黑-85S" panose="00020600040101010101" pitchFamily="18" charset="-122"/>
              </a:defRPr>
            </a:lvl1pPr>
          </a:lstStyle>
          <a:p>
            <a:r>
              <a:rPr lang="zh-CN" altLang="en-US"/>
              <a:t>单击此处编辑母版标题样式</a:t>
            </a:r>
            <a:endParaRPr lang="zh-CN" altLang="en-US"/>
          </a:p>
        </p:txBody>
      </p:sp>
      <p:sp>
        <p:nvSpPr>
          <p:cNvPr id="2" name="副标题 1"/>
          <p:cNvSpPr>
            <a:spLocks noGrp="1"/>
          </p:cNvSpPr>
          <p:nvPr>
            <p:ph type="subTitle" idx="13"/>
          </p:nvPr>
        </p:nvSpPr>
        <p:spPr>
          <a:xfrm>
            <a:off x="7025538" y="4350068"/>
            <a:ext cx="1786571" cy="370205"/>
          </a:xfrm>
        </p:spPr>
        <p:txBody>
          <a:bodyPr lIns="0" tIns="0" rIns="0" bIns="0" anchor="t" anchorCtr="0"/>
          <a:lstStyle>
            <a:lvl1pPr marL="0" marR="0" indent="0" algn="l" defTabSz="914400" rtl="0" eaLnBrk="1" fontAlgn="auto" latinLnBrk="0" hangingPunct="1">
              <a:lnSpc>
                <a:spcPct val="100000"/>
              </a:lnSpc>
              <a:spcBef>
                <a:spcPct val="0"/>
              </a:spcBef>
              <a:spcAft>
                <a:spcPct val="0"/>
              </a:spcAft>
              <a:buClrTx/>
              <a:buSzPts val="2000"/>
              <a:buFont typeface="Arial" pitchFamily="34" charset="0"/>
              <a:buNone/>
              <a:defRPr sz="2000" b="0" spc="200">
                <a:solidFill>
                  <a:schemeClr val="tx1"/>
                </a:solidFill>
                <a:latin typeface="Arial" pitchFamily="34" charset="0"/>
                <a:ea typeface="微软雅黑"/>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lang="zh-CN" altLang="en-US"/>
              <a:t>单击此处编辑母版副标题样式</a:t>
            </a:r>
            <a:endParaRPr lang="zh-CN" altLang="en-US"/>
          </a:p>
        </p:txBody>
      </p:sp>
      <p:sp>
        <p:nvSpPr>
          <p:cNvPr id="5" name="日期占位符 15"/>
          <p:cNvSpPr>
            <a:spLocks noGrp="1"/>
          </p:cNvSpPr>
          <p:nvPr>
            <p:ph type="dt" sz="half" idx="15"/>
            <p:custDataLst>
              <p:tags r:id="rId4"/>
            </p:custDataLst>
          </p:nvPr>
        </p:nvSpPr>
        <p:spPr/>
        <p:txBody>
          <a:bodyPr/>
          <a:lstStyle>
            <a:lvl1pPr>
              <a:defRPr smtClean="0">
                <a:latin typeface="Arial" pitchFamily="34" charset="0"/>
                <a:ea typeface="微软雅黑"/>
              </a:defRPr>
            </a:lvl1pPr>
          </a:lstStyle>
          <a:p>
            <a:pPr>
              <a:defRPr/>
            </a:pPr>
            <a:fld id="{2EEDEC3E-F5FF-402C-BB30-2D445F398D8D}" type="datetimeFigureOut">
              <a:rPr lang="zh-CN" altLang="en-US"/>
              <a:t/>
            </a:fld>
            <a:endParaRPr lang="zh-CN" altLang="en-US"/>
          </a:p>
        </p:txBody>
      </p:sp>
      <p:sp>
        <p:nvSpPr>
          <p:cNvPr id="6" name="页脚占位符 16"/>
          <p:cNvSpPr>
            <a:spLocks noGrp="1"/>
          </p:cNvSpPr>
          <p:nvPr>
            <p:ph type="ftr" sz="quarter" idx="16"/>
            <p:custDataLst>
              <p:tags r:id="rId5"/>
            </p:custDataLst>
          </p:nvPr>
        </p:nvSpPr>
        <p:spPr/>
        <p:txBody>
          <a:bodyPr/>
          <a:lstStyle>
            <a:lvl1pPr>
              <a:defRPr>
                <a:latin typeface="Arial" pitchFamily="34" charset="0"/>
                <a:ea typeface="微软雅黑"/>
              </a:defRPr>
            </a:lvl1pPr>
          </a:lstStyle>
          <a:p>
            <a:pPr>
              <a:defRPr/>
            </a:pPr>
            <a:endParaRPr lang="zh-CN" altLang="en-US"/>
          </a:p>
        </p:txBody>
      </p:sp>
      <p:sp>
        <p:nvSpPr>
          <p:cNvPr id="7" name="灯片编号占位符 17"/>
          <p:cNvSpPr>
            <a:spLocks noGrp="1"/>
          </p:cNvSpPr>
          <p:nvPr>
            <p:ph type="sldNum" sz="quarter" idx="17"/>
            <p:custDataLst>
              <p:tags r:id="rId6"/>
            </p:custDataLst>
          </p:nvPr>
        </p:nvSpPr>
        <p:spPr/>
        <p:txBody>
          <a:bodyPr/>
          <a:lstStyle>
            <a:lvl1pPr>
              <a:defRPr smtClean="0">
                <a:latin typeface="Arial" pitchFamily="34" charset="0"/>
                <a:ea typeface="微软雅黑"/>
              </a:defRPr>
            </a:lvl1pPr>
          </a:lstStyle>
          <a:p>
            <a:pPr>
              <a:defRPr/>
            </a:pPr>
            <a:fld id="{48AC6E3C-46E4-4656-AD5C-9F316384387D}" type="slidenum">
              <a:rPr lang="zh-CN" altLang="en-US"/>
              <a:t/>
            </a:fld>
            <a:endParaRPr lang="zh-CN" altLang="en-US"/>
          </a:p>
        </p:txBody>
      </p:sp>
    </p:spTree>
  </p:cSld>
  <p:clrMapOvr>
    <a:masterClrMapping/>
  </p:clrMapOvr>
  <p:transition spd="slow" advTm="3000"/>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pic>
        <p:nvPicPr>
          <p:cNvPr id="4" name="图片 7" descr="C:\Users\1V994W2\PycharmProjects\PPT_Background_Generation\pic_temp\0_pic_quater_right_down.png"/>
          <p:cNvPicPr>
            <a:picLocks noChangeAspect="1" noChangeArrowheads="1"/>
          </p:cNvPicPr>
          <p:nvPr userDrawn="1">
            <p:custDataLst>
              <p:tags r:id="rId3"/>
            </p:custDataLst>
          </p:nvPr>
        </p:nvPicPr>
        <p:blipFill>
          <a:blip r:embed="rId2" r:link="rId1"/>
          <a:stretch>
            <a:fillRect/>
          </a:stretch>
        </p:blipFill>
        <p:spPr bwMode="auto">
          <a:xfrm>
            <a:off x="0" y="0"/>
            <a:ext cx="720725" cy="682625"/>
          </a:xfrm>
          <a:prstGeom prst="rect">
            <a:avLst/>
          </a:prstGeom>
          <a:noFill/>
          <a:ln w="9525">
            <a:noFill/>
            <a:miter lim="800000"/>
          </a:ln>
        </p:spPr>
      </p:pic>
      <p:pic>
        <p:nvPicPr>
          <p:cNvPr id="5" name="图片 6" descr="C:\Users\1V994W2\PycharmProjects\PPT_Background_Generation\pic_temp\1_pic_quater_left_down.png"/>
          <p:cNvPicPr>
            <a:picLocks noChangeAspect="1" noChangeArrowheads="1"/>
          </p:cNvPicPr>
          <p:nvPr userDrawn="1">
            <p:custDataLst>
              <p:tags r:id="rId6"/>
            </p:custDataLst>
          </p:nvPr>
        </p:nvPicPr>
        <p:blipFill>
          <a:blip r:embed="rId5" r:link="rId4"/>
          <a:stretch>
            <a:fillRect/>
          </a:stretch>
        </p:blipFill>
        <p:spPr bwMode="auto">
          <a:xfrm>
            <a:off x="11471275" y="0"/>
            <a:ext cx="720725" cy="527050"/>
          </a:xfrm>
          <a:prstGeom prst="rect">
            <a:avLst/>
          </a:prstGeom>
          <a:noFill/>
          <a:ln w="9525">
            <a:noFill/>
            <a:miter lim="800000"/>
          </a:ln>
        </p:spPr>
      </p:pic>
      <p:pic>
        <p:nvPicPr>
          <p:cNvPr id="6" name="图片 10" descr="芬太尼锐枢安-01"/>
          <p:cNvPicPr>
            <a:picLocks noChangeAspect="1"/>
          </p:cNvPicPr>
          <p:nvPr userDrawn="1"/>
        </p:nvPicPr>
        <p:blipFill>
          <a:blip r:embed="rId7"/>
          <a:stretch>
            <a:fillRect/>
          </a:stretch>
        </p:blipFill>
        <p:spPr bwMode="auto">
          <a:xfrm>
            <a:off x="4883150" y="6169025"/>
            <a:ext cx="2022475" cy="677863"/>
          </a:xfrm>
          <a:prstGeom prst="rect">
            <a:avLst/>
          </a:prstGeom>
          <a:noFill/>
          <a:ln w="9525">
            <a:noFill/>
            <a:miter lim="800000"/>
          </a:ln>
        </p:spPr>
      </p:pic>
      <p:sp>
        <p:nvSpPr>
          <p:cNvPr id="2" name="标题 1"/>
          <p:cNvSpPr>
            <a:spLocks noGrp="1"/>
          </p:cNvSpPr>
          <p:nvPr>
            <p:ph type="title"/>
          </p:nvPr>
        </p:nvSpPr>
        <p:spPr>
          <a:xfrm>
            <a:off x="669882" y="443234"/>
            <a:ext cx="10852237" cy="441964"/>
          </a:xfrm>
        </p:spPr>
        <p:txBody>
          <a:bodyPr/>
          <a:lstStyle>
            <a:lvl1pPr marL="0" marR="0" algn="l" defTabSz="914400" rtl="0" eaLnBrk="1" fontAlgn="auto" latinLnBrk="0" hangingPunct="1">
              <a:lnSpc>
                <a:spcPct val="100000"/>
              </a:lnSpc>
              <a:buNone/>
              <a:defRPr kumimoji="0" lang="zh-CN" altLang="en-US" sz="2400" b="1" i="0" u="none" strike="noStrike" kern="1200" cap="none" spc="200" normalizeH="0" baseline="0" noProof="1">
                <a:solidFill>
                  <a:schemeClr val="tx1"/>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idx="1"/>
          </p:nvPr>
        </p:nvSpPr>
        <p:spPr>
          <a:xfrm>
            <a:off x="669882" y="952508"/>
            <a:ext cx="10852237" cy="5388907"/>
          </a:xfrm>
        </p:spPr>
        <p:txBody>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7" name="日期占位符 3"/>
          <p:cNvSpPr>
            <a:spLocks noGrp="1"/>
          </p:cNvSpPr>
          <p:nvPr>
            <p:ph type="dt" sz="half" idx="10"/>
            <p:custDataLst>
              <p:tags r:id="rId8"/>
            </p:custDataLst>
          </p:nvPr>
        </p:nvSpPr>
        <p:spPr/>
        <p:txBody>
          <a:bodyPr/>
          <a:lstStyle>
            <a:lvl1pPr>
              <a:defRPr smtClean="0">
                <a:latin typeface="Arial" pitchFamily="34" charset="0"/>
                <a:ea typeface="微软雅黑"/>
              </a:defRPr>
            </a:lvl1pPr>
          </a:lstStyle>
          <a:p>
            <a:pPr>
              <a:defRPr/>
            </a:pPr>
            <a:fld id="{9939A2BC-F7A3-43AD-852B-9FD168853FF5}" type="datetimeFigureOut">
              <a:rPr lang="zh-CN" altLang="en-US"/>
              <a:t/>
            </a:fld>
            <a:endParaRPr lang="zh-CN" altLang="en-US"/>
          </a:p>
        </p:txBody>
      </p:sp>
      <p:sp>
        <p:nvSpPr>
          <p:cNvPr id="8" name="页脚占位符 4"/>
          <p:cNvSpPr>
            <a:spLocks noGrp="1"/>
          </p:cNvSpPr>
          <p:nvPr>
            <p:ph type="ftr" sz="quarter" idx="11"/>
            <p:custDataLst>
              <p:tags r:id="rId9"/>
            </p:custDataLst>
          </p:nvPr>
        </p:nvSpPr>
        <p:spPr/>
        <p:txBody>
          <a:bodyPr/>
          <a:lstStyle>
            <a:lvl1pPr>
              <a:defRPr>
                <a:latin typeface="Arial" pitchFamily="34" charset="0"/>
                <a:ea typeface="微软雅黑"/>
              </a:defRPr>
            </a:lvl1pPr>
          </a:lstStyle>
          <a:p>
            <a:pPr>
              <a:defRPr/>
            </a:pPr>
            <a:endParaRPr lang="zh-CN" altLang="en-US"/>
          </a:p>
        </p:txBody>
      </p:sp>
      <p:sp>
        <p:nvSpPr>
          <p:cNvPr id="9" name="灯片编号占位符 5"/>
          <p:cNvSpPr>
            <a:spLocks noGrp="1"/>
          </p:cNvSpPr>
          <p:nvPr>
            <p:ph type="sldNum" sz="quarter" idx="12"/>
            <p:custDataLst>
              <p:tags r:id="rId10"/>
            </p:custDataLst>
          </p:nvPr>
        </p:nvSpPr>
        <p:spPr/>
        <p:txBody>
          <a:bodyPr/>
          <a:lstStyle>
            <a:lvl1pPr>
              <a:defRPr smtClean="0">
                <a:latin typeface="Arial" pitchFamily="34" charset="0"/>
                <a:ea typeface="微软雅黑"/>
              </a:defRPr>
            </a:lvl1pPr>
          </a:lstStyle>
          <a:p>
            <a:pPr>
              <a:defRPr/>
            </a:pPr>
            <a:fld id="{BD0D3AF4-F64C-4FFD-9FA3-169E47762D44}" type="slidenum">
              <a:rPr lang="zh-CN" altLang="en-US"/>
              <a:t/>
            </a:fld>
            <a:endParaRPr lang="zh-CN" altLang="en-US"/>
          </a:p>
        </p:txBody>
      </p:sp>
    </p:spTree>
  </p:cSld>
  <p:clrMapOvr>
    <a:masterClrMapping/>
  </p:clrMapOvr>
  <p:transition spd="slow" advTm="3000"/>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pic>
        <p:nvPicPr>
          <p:cNvPr id="4" name="图片 6" descr="C:\Users\1V994W2\PycharmProjects\PPT_Background_Generation\pic_temp\pic_half_top.png"/>
          <p:cNvPicPr>
            <a:picLocks noChangeAspect="1" noChangeArrowheads="1"/>
          </p:cNvPicPr>
          <p:nvPr userDrawn="1">
            <p:custDataLst>
              <p:tags r:id="rId3"/>
            </p:custDataLst>
          </p:nvPr>
        </p:nvPicPr>
        <p:blipFill>
          <a:blip r:embed="rId2" r:link="rId1"/>
          <a:stretch>
            <a:fillRect/>
          </a:stretch>
        </p:blipFill>
        <p:spPr bwMode="auto">
          <a:xfrm>
            <a:off x="4064000" y="5716588"/>
            <a:ext cx="4064000" cy="1141412"/>
          </a:xfrm>
          <a:prstGeom prst="rect">
            <a:avLst/>
          </a:prstGeom>
          <a:noFill/>
          <a:ln w="9525">
            <a:noFill/>
            <a:miter lim="800000"/>
          </a:ln>
        </p:spPr>
      </p:pic>
      <p:pic>
        <p:nvPicPr>
          <p:cNvPr id="5" name="图片 10" descr="芬太尼锐枢安-01"/>
          <p:cNvPicPr>
            <a:picLocks noChangeAspect="1"/>
          </p:cNvPicPr>
          <p:nvPr userDrawn="1"/>
        </p:nvPicPr>
        <p:blipFill>
          <a:blip r:embed="rId4"/>
          <a:stretch>
            <a:fillRect/>
          </a:stretch>
        </p:blipFill>
        <p:spPr bwMode="auto">
          <a:xfrm>
            <a:off x="10133013" y="6180138"/>
            <a:ext cx="2022475" cy="677862"/>
          </a:xfrm>
          <a:prstGeom prst="rect">
            <a:avLst/>
          </a:prstGeom>
          <a:noFill/>
          <a:ln w="9525">
            <a:noFill/>
            <a:miter lim="800000"/>
          </a:ln>
        </p:spPr>
      </p:pic>
      <p:sp>
        <p:nvSpPr>
          <p:cNvPr id="3" name="标题 2"/>
          <p:cNvSpPr>
            <a:spLocks noGrp="1"/>
          </p:cNvSpPr>
          <p:nvPr>
            <p:ph type="ctrTitle" idx="14"/>
          </p:nvPr>
        </p:nvSpPr>
        <p:spPr>
          <a:xfrm>
            <a:off x="4504176" y="2490153"/>
            <a:ext cx="5438775" cy="714375"/>
          </a:xfrm>
        </p:spPr>
        <p:txBody>
          <a:bodyPr lIns="0" tIns="0" rIns="0" bIns="0"/>
          <a:lstStyle>
            <a:lvl1pPr marL="0" marR="0" indent="0" algn="l" defTabSz="914400" rtl="0" eaLnBrk="1" fontAlgn="auto" latinLnBrk="0" hangingPunct="1">
              <a:lnSpc>
                <a:spcPct val="120000"/>
              </a:lnSpc>
              <a:spcBef>
                <a:spcPct val="0"/>
              </a:spcBef>
              <a:spcAft>
                <a:spcPct val="0"/>
              </a:spcAft>
              <a:buClrTx/>
              <a:buSzPts val="3600"/>
              <a:buNone/>
              <a:defRPr sz="3600" b="0" spc="400">
                <a:solidFill>
                  <a:schemeClr val="tx1"/>
                </a:solidFill>
                <a:latin typeface="Arial" pitchFamily="34" charset="0"/>
                <a:ea typeface="汉仪旗黑-85S" panose="00020600040101010101" pitchFamily="18" charset="-122"/>
              </a:defRPr>
            </a:lvl1pPr>
          </a:lstStyle>
          <a:p>
            <a:r>
              <a:rPr lang="zh-CN" altLang="en-US"/>
              <a:t>单击此处编辑母版标题样式</a:t>
            </a:r>
            <a:endParaRPr lang="zh-CN" altLang="en-US"/>
          </a:p>
        </p:txBody>
      </p:sp>
      <p:sp>
        <p:nvSpPr>
          <p:cNvPr id="2" name="副标题 1"/>
          <p:cNvSpPr>
            <a:spLocks noGrp="1"/>
          </p:cNvSpPr>
          <p:nvPr>
            <p:ph type="subTitle" idx="13"/>
          </p:nvPr>
        </p:nvSpPr>
        <p:spPr>
          <a:xfrm>
            <a:off x="4504176" y="3321369"/>
            <a:ext cx="5438775" cy="1067435"/>
          </a:xfrm>
        </p:spPr>
        <p:txBody>
          <a:bodyPr lIns="0" tIns="0" rIns="0" bIns="0" anchor="t" anchorCtr="0"/>
          <a:lstStyle>
            <a:lvl1pPr marL="0" marR="0" indent="0" algn="l" defTabSz="914400" rtl="0" eaLnBrk="1" fontAlgn="auto" latinLnBrk="0" hangingPunct="1">
              <a:lnSpc>
                <a:spcPct val="130000"/>
              </a:lnSpc>
              <a:spcBef>
                <a:spcPct val="0"/>
              </a:spcBef>
              <a:spcAft>
                <a:spcPct val="0"/>
              </a:spcAft>
              <a:buClrTx/>
              <a:buSzPts val="1600"/>
              <a:buFont typeface="Arial" pitchFamily="34" charset="0"/>
              <a:buNone/>
              <a:defRPr sz="1600" b="0" spc="200">
                <a:solidFill>
                  <a:schemeClr val="tx1"/>
                </a:solidFill>
                <a:latin typeface="Arial" pitchFamily="34" charset="0"/>
                <a:ea typeface="微软雅黑"/>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lang="zh-CN" altLang="en-US"/>
              <a:t>单击此处编辑母版副标题样式</a:t>
            </a:r>
            <a:endParaRPr lang="zh-CN" altLang="en-US"/>
          </a:p>
        </p:txBody>
      </p:sp>
      <p:sp>
        <p:nvSpPr>
          <p:cNvPr id="6" name="日期占位符 3"/>
          <p:cNvSpPr>
            <a:spLocks noGrp="1"/>
          </p:cNvSpPr>
          <p:nvPr>
            <p:ph type="dt" sz="half" idx="15"/>
            <p:custDataLst>
              <p:tags r:id="rId5"/>
            </p:custDataLst>
          </p:nvPr>
        </p:nvSpPr>
        <p:spPr/>
        <p:txBody>
          <a:bodyPr/>
          <a:lstStyle>
            <a:lvl1pPr>
              <a:defRPr smtClean="0">
                <a:latin typeface="Arial" pitchFamily="34" charset="0"/>
                <a:ea typeface="微软雅黑"/>
              </a:defRPr>
            </a:lvl1pPr>
          </a:lstStyle>
          <a:p>
            <a:pPr>
              <a:defRPr/>
            </a:pPr>
            <a:fld id="{D9658C23-C990-4E72-B79D-5B817118F61B}" type="datetimeFigureOut">
              <a:rPr lang="zh-CN" altLang="en-US"/>
              <a:t/>
            </a:fld>
            <a:endParaRPr lang="zh-CN" altLang="en-US"/>
          </a:p>
        </p:txBody>
      </p:sp>
      <p:sp>
        <p:nvSpPr>
          <p:cNvPr id="7" name="页脚占位符 4"/>
          <p:cNvSpPr>
            <a:spLocks noGrp="1"/>
          </p:cNvSpPr>
          <p:nvPr>
            <p:ph type="ftr" sz="quarter" idx="16"/>
            <p:custDataLst>
              <p:tags r:id="rId6"/>
            </p:custDataLst>
          </p:nvPr>
        </p:nvSpPr>
        <p:spPr/>
        <p:txBody>
          <a:bodyPr/>
          <a:lstStyle>
            <a:lvl1pPr>
              <a:defRPr>
                <a:latin typeface="Arial" pitchFamily="34" charset="0"/>
                <a:ea typeface="微软雅黑"/>
              </a:defRPr>
            </a:lvl1pPr>
          </a:lstStyle>
          <a:p>
            <a:pPr>
              <a:defRPr/>
            </a:pPr>
            <a:endParaRPr lang="zh-CN" altLang="en-US"/>
          </a:p>
        </p:txBody>
      </p:sp>
      <p:sp>
        <p:nvSpPr>
          <p:cNvPr id="8" name="灯片编号占位符 5"/>
          <p:cNvSpPr>
            <a:spLocks noGrp="1"/>
          </p:cNvSpPr>
          <p:nvPr>
            <p:ph type="sldNum" sz="quarter" idx="17"/>
            <p:custDataLst>
              <p:tags r:id="rId7"/>
            </p:custDataLst>
          </p:nvPr>
        </p:nvSpPr>
        <p:spPr/>
        <p:txBody>
          <a:bodyPr/>
          <a:lstStyle>
            <a:lvl1pPr>
              <a:defRPr smtClean="0">
                <a:latin typeface="Arial" pitchFamily="34" charset="0"/>
                <a:ea typeface="微软雅黑"/>
              </a:defRPr>
            </a:lvl1pPr>
          </a:lstStyle>
          <a:p>
            <a:pPr>
              <a:defRPr/>
            </a:pPr>
            <a:fld id="{CEF3BB3C-975E-477A-B232-4313854C9511}" type="slidenum">
              <a:rPr lang="zh-CN" altLang="en-US"/>
              <a:t/>
            </a:fld>
            <a:endParaRPr lang="zh-CN" altLang="en-US"/>
          </a:p>
        </p:txBody>
      </p:sp>
    </p:spTree>
  </p:cSld>
  <p:clrMapOvr>
    <a:masterClrMapping/>
  </p:clrMapOvr>
  <p:transition spd="slow" advTm="3000"/>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pic>
        <p:nvPicPr>
          <p:cNvPr id="5" name="图片 8" descr="C:\Users\1V994W2\PycharmProjects\PPT_Background_Generation\pic_temp\0_pic_quater_right_down.png"/>
          <p:cNvPicPr>
            <a:picLocks noChangeAspect="1" noChangeArrowheads="1"/>
          </p:cNvPicPr>
          <p:nvPr userDrawn="1">
            <p:custDataLst>
              <p:tags r:id="rId3"/>
            </p:custDataLst>
          </p:nvPr>
        </p:nvPicPr>
        <p:blipFill>
          <a:blip r:embed="rId2" r:link="rId1"/>
          <a:stretch>
            <a:fillRect/>
          </a:stretch>
        </p:blipFill>
        <p:spPr bwMode="auto">
          <a:xfrm>
            <a:off x="0" y="0"/>
            <a:ext cx="720725" cy="682625"/>
          </a:xfrm>
          <a:prstGeom prst="rect">
            <a:avLst/>
          </a:prstGeom>
          <a:noFill/>
          <a:ln w="9525">
            <a:noFill/>
            <a:miter lim="800000"/>
          </a:ln>
        </p:spPr>
      </p:pic>
      <p:pic>
        <p:nvPicPr>
          <p:cNvPr id="6" name="图片 7" descr="C:\Users\1V994W2\PycharmProjects\PPT_Background_Generation\pic_temp\1_pic_quater_left_down.png"/>
          <p:cNvPicPr>
            <a:picLocks noChangeAspect="1" noChangeArrowheads="1"/>
          </p:cNvPicPr>
          <p:nvPr userDrawn="1">
            <p:custDataLst>
              <p:tags r:id="rId6"/>
            </p:custDataLst>
          </p:nvPr>
        </p:nvPicPr>
        <p:blipFill>
          <a:blip r:embed="rId5" r:link="rId4"/>
          <a:stretch>
            <a:fillRect/>
          </a:stretch>
        </p:blipFill>
        <p:spPr bwMode="auto">
          <a:xfrm>
            <a:off x="11471275" y="0"/>
            <a:ext cx="720725" cy="527050"/>
          </a:xfrm>
          <a:prstGeom prst="rect">
            <a:avLst/>
          </a:prstGeom>
          <a:noFill/>
          <a:ln w="9525">
            <a:noFill/>
            <a:miter lim="800000"/>
          </a:ln>
        </p:spPr>
      </p:pic>
      <p:pic>
        <p:nvPicPr>
          <p:cNvPr id="7" name="图片 10" descr="芬太尼锐枢安-01"/>
          <p:cNvPicPr>
            <a:picLocks noChangeAspect="1"/>
          </p:cNvPicPr>
          <p:nvPr userDrawn="1"/>
        </p:nvPicPr>
        <p:blipFill>
          <a:blip r:embed="rId7"/>
          <a:stretch>
            <a:fillRect/>
          </a:stretch>
        </p:blipFill>
        <p:spPr bwMode="auto">
          <a:xfrm>
            <a:off x="4883150" y="6169025"/>
            <a:ext cx="2022475" cy="677863"/>
          </a:xfrm>
          <a:prstGeom prst="rect">
            <a:avLst/>
          </a:prstGeom>
          <a:noFill/>
          <a:ln w="9525">
            <a:noFill/>
            <a:miter lim="800000"/>
          </a:ln>
        </p:spPr>
      </p:pic>
      <p:sp>
        <p:nvSpPr>
          <p:cNvPr id="2" name="标题 1"/>
          <p:cNvSpPr>
            <a:spLocks noGrp="1"/>
          </p:cNvSpPr>
          <p:nvPr>
            <p:ph type="title"/>
          </p:nvPr>
        </p:nvSpPr>
        <p:spPr>
          <a:xfrm>
            <a:off x="669882" y="443234"/>
            <a:ext cx="10852237" cy="441964"/>
          </a:xfrm>
        </p:spPr>
        <p:txBody>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sz="half" idx="1"/>
          </p:nvPr>
        </p:nvSpPr>
        <p:spPr>
          <a:xfrm>
            <a:off x="669930" y="952508"/>
            <a:ext cx="5283242" cy="5388907"/>
          </a:xfrm>
        </p:spPr>
        <p:txBody>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内容占位符 3"/>
          <p:cNvSpPr>
            <a:spLocks noGrp="1"/>
          </p:cNvSpPr>
          <p:nvPr>
            <p:ph sz="half" idx="2"/>
          </p:nvPr>
        </p:nvSpPr>
        <p:spPr>
          <a:xfrm>
            <a:off x="6238877" y="952508"/>
            <a:ext cx="5283242" cy="5388907"/>
          </a:xfrm>
        </p:spPr>
        <p:txBody>
          <a:bodyPr/>
          <a:lstStyle>
            <a:lvl1pPr eaLnBrk="1" fontAlgn="auto" latinLnBrk="0" hangingPunct="1">
              <a:defRPr sz="1600">
                <a:solidFill>
                  <a:schemeClr val="tx1"/>
                </a:solidFill>
                <a:latin typeface="Arial" pitchFamily="34" charset="0"/>
                <a:ea typeface="微软雅黑"/>
              </a:defRPr>
            </a:lvl1pPr>
            <a:lvl2pPr eaLnBrk="1" fontAlgn="auto" latinLnBrk="0" hangingPunct="1">
              <a:defRPr sz="1600">
                <a:solidFill>
                  <a:schemeClr val="tx1"/>
                </a:solidFill>
                <a:latin typeface="Arial" pitchFamily="34" charset="0"/>
                <a:ea typeface="微软雅黑"/>
              </a:defRPr>
            </a:lvl2pPr>
            <a:lvl3pPr eaLnBrk="1" fontAlgn="auto" latinLnBrk="0" hangingPunct="1">
              <a:defRPr sz="1600">
                <a:solidFill>
                  <a:schemeClr val="tx1"/>
                </a:solidFill>
                <a:latin typeface="Arial" pitchFamily="34" charset="0"/>
                <a:ea typeface="微软雅黑"/>
              </a:defRPr>
            </a:lvl3pPr>
            <a:lvl4pPr eaLnBrk="1" fontAlgn="auto" latinLnBrk="0" hangingPunct="1">
              <a:defRPr sz="1600">
                <a:solidFill>
                  <a:schemeClr val="tx1"/>
                </a:solidFill>
                <a:latin typeface="Arial" pitchFamily="34" charset="0"/>
                <a:ea typeface="微软雅黑"/>
              </a:defRPr>
            </a:lvl4pPr>
            <a:lvl5pPr eaLnBrk="1" fontAlgn="auto" latinLnBrk="0" hangingPunct="1">
              <a:defRPr sz="1600">
                <a:solidFill>
                  <a:schemeClr val="tx1"/>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8" name="日期占位符 4"/>
          <p:cNvSpPr>
            <a:spLocks noGrp="1"/>
          </p:cNvSpPr>
          <p:nvPr>
            <p:ph type="dt" sz="half" idx="10"/>
            <p:custDataLst>
              <p:tags r:id="rId8"/>
            </p:custDataLst>
          </p:nvPr>
        </p:nvSpPr>
        <p:spPr/>
        <p:txBody>
          <a:bodyPr/>
          <a:lstStyle>
            <a:lvl1pPr>
              <a:defRPr smtClean="0">
                <a:latin typeface="Arial" pitchFamily="34" charset="0"/>
                <a:ea typeface="微软雅黑"/>
              </a:defRPr>
            </a:lvl1pPr>
          </a:lstStyle>
          <a:p>
            <a:pPr>
              <a:defRPr/>
            </a:pPr>
            <a:fld id="{3E095B81-B6E8-4FB4-8A99-64F1733EE170}" type="datetimeFigureOut">
              <a:rPr lang="zh-CN" altLang="en-US"/>
              <a:t/>
            </a:fld>
            <a:endParaRPr lang="zh-CN" altLang="en-US"/>
          </a:p>
        </p:txBody>
      </p:sp>
      <p:sp>
        <p:nvSpPr>
          <p:cNvPr id="9" name="页脚占位符 5"/>
          <p:cNvSpPr>
            <a:spLocks noGrp="1"/>
          </p:cNvSpPr>
          <p:nvPr>
            <p:ph type="ftr" sz="quarter" idx="11"/>
            <p:custDataLst>
              <p:tags r:id="rId9"/>
            </p:custDataLst>
          </p:nvPr>
        </p:nvSpPr>
        <p:spPr/>
        <p:txBody>
          <a:bodyPr/>
          <a:lstStyle>
            <a:lvl1pPr>
              <a:defRPr>
                <a:latin typeface="Arial" pitchFamily="34" charset="0"/>
                <a:ea typeface="微软雅黑"/>
              </a:defRPr>
            </a:lvl1pPr>
          </a:lstStyle>
          <a:p>
            <a:pPr>
              <a:defRPr/>
            </a:pPr>
            <a:endParaRPr lang="zh-CN" altLang="en-US"/>
          </a:p>
        </p:txBody>
      </p:sp>
      <p:sp>
        <p:nvSpPr>
          <p:cNvPr id="10" name="灯片编号占位符 6"/>
          <p:cNvSpPr>
            <a:spLocks noGrp="1"/>
          </p:cNvSpPr>
          <p:nvPr>
            <p:ph type="sldNum" sz="quarter" idx="12"/>
            <p:custDataLst>
              <p:tags r:id="rId10"/>
            </p:custDataLst>
          </p:nvPr>
        </p:nvSpPr>
        <p:spPr/>
        <p:txBody>
          <a:bodyPr/>
          <a:lstStyle>
            <a:lvl1pPr>
              <a:defRPr smtClean="0">
                <a:latin typeface="Arial" pitchFamily="34" charset="0"/>
                <a:ea typeface="微软雅黑"/>
              </a:defRPr>
            </a:lvl1pPr>
          </a:lstStyle>
          <a:p>
            <a:pPr>
              <a:defRPr/>
            </a:pPr>
            <a:fld id="{3456CD44-C96E-4053-A5E7-1ADB91F53CA8}" type="slidenum">
              <a:rPr lang="zh-CN" altLang="en-US"/>
              <a:t/>
            </a:fld>
            <a:endParaRPr lang="zh-CN" altLang="en-US"/>
          </a:p>
        </p:txBody>
      </p:sp>
    </p:spTree>
  </p:cSld>
  <p:clrMapOvr>
    <a:masterClrMapping/>
  </p:clrMapOvr>
  <p:transition spd="slow" advTm="3000"/>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pic>
        <p:nvPicPr>
          <p:cNvPr id="7" name="图片 10" descr="C:\Users\1V994W2\PycharmProjects\PPT_Background_Generation\pic_temp\0_pic_quater_right_down.png"/>
          <p:cNvPicPr>
            <a:picLocks noChangeAspect="1" noChangeArrowheads="1"/>
          </p:cNvPicPr>
          <p:nvPr userDrawn="1">
            <p:custDataLst>
              <p:tags r:id="rId3"/>
            </p:custDataLst>
          </p:nvPr>
        </p:nvPicPr>
        <p:blipFill>
          <a:blip r:embed="rId2" r:link="rId1"/>
          <a:stretch>
            <a:fillRect/>
          </a:stretch>
        </p:blipFill>
        <p:spPr bwMode="auto">
          <a:xfrm>
            <a:off x="0" y="0"/>
            <a:ext cx="720725" cy="682625"/>
          </a:xfrm>
          <a:prstGeom prst="rect">
            <a:avLst/>
          </a:prstGeom>
          <a:noFill/>
          <a:ln w="9525">
            <a:noFill/>
            <a:miter lim="800000"/>
          </a:ln>
        </p:spPr>
      </p:pic>
      <p:pic>
        <p:nvPicPr>
          <p:cNvPr id="8" name="图片 9" descr="C:\Users\1V994W2\PycharmProjects\PPT_Background_Generation\pic_temp\1_pic_quater_left_down.png"/>
          <p:cNvPicPr>
            <a:picLocks noChangeAspect="1" noChangeArrowheads="1"/>
          </p:cNvPicPr>
          <p:nvPr userDrawn="1">
            <p:custDataLst>
              <p:tags r:id="rId6"/>
            </p:custDataLst>
          </p:nvPr>
        </p:nvPicPr>
        <p:blipFill>
          <a:blip r:embed="rId5" r:link="rId4"/>
          <a:stretch>
            <a:fillRect/>
          </a:stretch>
        </p:blipFill>
        <p:spPr bwMode="auto">
          <a:xfrm>
            <a:off x="11471275" y="0"/>
            <a:ext cx="720725" cy="527050"/>
          </a:xfrm>
          <a:prstGeom prst="rect">
            <a:avLst/>
          </a:prstGeom>
          <a:noFill/>
          <a:ln w="9525">
            <a:noFill/>
            <a:miter lim="800000"/>
          </a:ln>
        </p:spPr>
      </p:pic>
      <p:pic>
        <p:nvPicPr>
          <p:cNvPr id="9" name="图片 11" descr="芬太尼锐枢安-01"/>
          <p:cNvPicPr>
            <a:picLocks noChangeAspect="1"/>
          </p:cNvPicPr>
          <p:nvPr userDrawn="1"/>
        </p:nvPicPr>
        <p:blipFill>
          <a:blip r:embed="rId7"/>
          <a:stretch>
            <a:fillRect/>
          </a:stretch>
        </p:blipFill>
        <p:spPr bwMode="auto">
          <a:xfrm>
            <a:off x="4883150" y="6272213"/>
            <a:ext cx="2022475" cy="677862"/>
          </a:xfrm>
          <a:prstGeom prst="rect">
            <a:avLst/>
          </a:prstGeom>
          <a:noFill/>
          <a:ln w="9525">
            <a:noFill/>
            <a:miter lim="800000"/>
          </a:ln>
        </p:spPr>
      </p:pic>
      <p:sp>
        <p:nvSpPr>
          <p:cNvPr id="2" name="标题 1"/>
          <p:cNvSpPr>
            <a:spLocks noGrp="1"/>
          </p:cNvSpPr>
          <p:nvPr>
            <p:ph type="title"/>
          </p:nvPr>
        </p:nvSpPr>
        <p:spPr>
          <a:xfrm>
            <a:off x="669882" y="443234"/>
            <a:ext cx="10852237" cy="441964"/>
          </a:xfrm>
        </p:spPr>
        <p:txBody>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文本占位符 2"/>
          <p:cNvSpPr>
            <a:spLocks noGrp="1"/>
          </p:cNvSpPr>
          <p:nvPr>
            <p:ph type="body" idx="1"/>
          </p:nvPr>
        </p:nvSpPr>
        <p:spPr>
          <a:xfrm>
            <a:off x="669930" y="952508"/>
            <a:ext cx="5283242" cy="381003"/>
          </a:xfrm>
        </p:spPr>
        <p:txBody>
          <a:bodyPr anchor="ctr" anchorCtr="0"/>
          <a:lstStyle>
            <a:lvl1pPr marL="0" indent="0" eaLnBrk="1" fontAlgn="auto" latinLnBrk="0" hangingPunct="1">
              <a:lnSpc>
                <a:spcPct val="100000"/>
              </a:lnSpc>
              <a:spcAft>
                <a:spcPct val="0"/>
              </a:spcAft>
              <a:buNone/>
              <a:defRPr sz="2000" b="0" u="none" strike="noStrike" kern="1200" cap="none" spc="200" normalizeH="0" baseline="0">
                <a:solidFill>
                  <a:schemeClr val="tx1"/>
                </a:solidFill>
                <a:uFillTx/>
                <a:latin typeface="Arial" pitchFamily="34" charset="0"/>
                <a:ea typeface="微软雅黑"/>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4" name="内容占位符 3"/>
          <p:cNvSpPr>
            <a:spLocks noGrp="1"/>
          </p:cNvSpPr>
          <p:nvPr>
            <p:ph sz="half" idx="2"/>
          </p:nvPr>
        </p:nvSpPr>
        <p:spPr>
          <a:xfrm>
            <a:off x="669925" y="1406525"/>
            <a:ext cx="5283200" cy="4934752"/>
          </a:xfrm>
        </p:spPr>
        <p:txBody>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5" name="文本占位符 4"/>
          <p:cNvSpPr>
            <a:spLocks noGrp="1"/>
          </p:cNvSpPr>
          <p:nvPr>
            <p:ph type="body" sz="quarter" idx="3"/>
          </p:nvPr>
        </p:nvSpPr>
        <p:spPr>
          <a:xfrm>
            <a:off x="6235750" y="952508"/>
            <a:ext cx="5283242" cy="381003"/>
          </a:xfrm>
        </p:spPr>
        <p:txBody>
          <a:bodyPr anchor="ctr" anchorCtr="0"/>
          <a:lstStyle>
            <a:lvl1pPr marL="0" marR="0" lvl="0" indent="0" algn="l" defTabSz="914400" rtl="0" eaLnBrk="1" fontAlgn="auto" latinLnBrk="0" hangingPunct="1">
              <a:lnSpc>
                <a:spcPct val="100000"/>
              </a:lnSpc>
              <a:spcBef>
                <a:spcPct val="0"/>
              </a:spcBef>
              <a:spcAft>
                <a:spcPct val="0"/>
              </a:spcAft>
              <a:buFont typeface="Arial" pitchFamily="34" charset="0"/>
              <a:buNone/>
              <a:defRPr kumimoji="0" lang="zh-CN" altLang="en-US" sz="2000" b="0" i="0" u="none" strike="noStrike" kern="1200" cap="none" spc="200" normalizeH="0" baseline="0" noProof="1">
                <a:solidFill>
                  <a:schemeClr val="tx1"/>
                </a:solidFill>
                <a:uFillTx/>
                <a:latin typeface="Arial" pitchFamily="34" charset="0"/>
                <a:ea typeface="微软雅黑"/>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sym typeface="+mn-ea"/>
              </a:rPr>
              <a:t>单击此处编辑母版文本样式</a:t>
            </a:r>
            <a:endParaRPr lang="zh-CN" altLang="en-US">
              <a:sym typeface="+mn-ea"/>
            </a:endParaRPr>
          </a:p>
        </p:txBody>
      </p:sp>
      <p:sp>
        <p:nvSpPr>
          <p:cNvPr id="6" name="内容占位符 5"/>
          <p:cNvSpPr>
            <a:spLocks noGrp="1"/>
          </p:cNvSpPr>
          <p:nvPr>
            <p:ph sz="quarter" idx="4"/>
          </p:nvPr>
        </p:nvSpPr>
        <p:spPr>
          <a:xfrm>
            <a:off x="6235750" y="1406525"/>
            <a:ext cx="5283242" cy="4934752"/>
          </a:xfrm>
        </p:spPr>
        <p:txBody>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 name="日期占位符 6"/>
          <p:cNvSpPr>
            <a:spLocks noGrp="1"/>
          </p:cNvSpPr>
          <p:nvPr>
            <p:ph type="dt" sz="half" idx="10"/>
            <p:custDataLst>
              <p:tags r:id="rId8"/>
            </p:custDataLst>
          </p:nvPr>
        </p:nvSpPr>
        <p:spPr/>
        <p:txBody>
          <a:bodyPr/>
          <a:lstStyle>
            <a:lvl1pPr>
              <a:defRPr smtClean="0">
                <a:latin typeface="Arial" pitchFamily="34" charset="0"/>
                <a:ea typeface="微软雅黑"/>
              </a:defRPr>
            </a:lvl1pPr>
          </a:lstStyle>
          <a:p>
            <a:pPr>
              <a:defRPr/>
            </a:pPr>
            <a:fld id="{139B2CD1-E40A-4FCC-8F27-F827A0489287}" type="datetimeFigureOut">
              <a:rPr lang="zh-CN" altLang="en-US"/>
              <a:t/>
            </a:fld>
            <a:endParaRPr lang="zh-CN" altLang="en-US"/>
          </a:p>
        </p:txBody>
      </p:sp>
      <p:sp>
        <p:nvSpPr>
          <p:cNvPr id="11" name="页脚占位符 7"/>
          <p:cNvSpPr>
            <a:spLocks noGrp="1"/>
          </p:cNvSpPr>
          <p:nvPr>
            <p:ph type="ftr" sz="quarter" idx="11"/>
            <p:custDataLst>
              <p:tags r:id="rId9"/>
            </p:custDataLst>
          </p:nvPr>
        </p:nvSpPr>
        <p:spPr/>
        <p:txBody>
          <a:bodyPr/>
          <a:lstStyle>
            <a:lvl1pPr>
              <a:defRPr>
                <a:latin typeface="Arial" pitchFamily="34" charset="0"/>
                <a:ea typeface="微软雅黑"/>
              </a:defRPr>
            </a:lvl1pPr>
          </a:lstStyle>
          <a:p>
            <a:pPr>
              <a:defRPr/>
            </a:pPr>
            <a:endParaRPr lang="zh-CN" altLang="en-US"/>
          </a:p>
        </p:txBody>
      </p:sp>
      <p:sp>
        <p:nvSpPr>
          <p:cNvPr id="12" name="灯片编号占位符 8"/>
          <p:cNvSpPr>
            <a:spLocks noGrp="1"/>
          </p:cNvSpPr>
          <p:nvPr>
            <p:ph type="sldNum" sz="quarter" idx="12"/>
            <p:custDataLst>
              <p:tags r:id="rId10"/>
            </p:custDataLst>
          </p:nvPr>
        </p:nvSpPr>
        <p:spPr/>
        <p:txBody>
          <a:bodyPr/>
          <a:lstStyle>
            <a:lvl1pPr>
              <a:defRPr smtClean="0">
                <a:latin typeface="Arial" pitchFamily="34" charset="0"/>
                <a:ea typeface="微软雅黑"/>
              </a:defRPr>
            </a:lvl1pPr>
          </a:lstStyle>
          <a:p>
            <a:pPr>
              <a:defRPr/>
            </a:pPr>
            <a:fld id="{E1DCB5D0-1A6D-48D1-BEA7-44B48EF5094D}" type="slidenum">
              <a:rPr lang="zh-CN" altLang="en-US"/>
              <a:t/>
            </a:fld>
            <a:endParaRPr lang="zh-CN" altLang="en-US"/>
          </a:p>
        </p:txBody>
      </p:sp>
    </p:spTree>
  </p:cSld>
  <p:clrMapOvr>
    <a:masterClrMapping/>
  </p:clrMapOvr>
  <p:transition spd="slow" advTm="3000"/>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pic>
        <p:nvPicPr>
          <p:cNvPr id="3" name="图片 6" descr="C:\Users\1V994W2\Documents\Tencent Files\574576071\FileRecv\拼装素材\forright\\42\subject_holdleft_42,122,231_0_lively_full_0.png"/>
          <p:cNvPicPr>
            <a:picLocks noChangeAspect="1" noChangeArrowheads="1"/>
          </p:cNvPicPr>
          <p:nvPr userDrawn="1">
            <p:custDataLst>
              <p:tags r:id="rId3"/>
            </p:custDataLst>
          </p:nvPr>
        </p:nvPicPr>
        <p:blipFill>
          <a:blip r:embed="rId2" r:link="rId1"/>
          <a:stretch>
            <a:fillRect/>
          </a:stretch>
        </p:blipFill>
        <p:spPr bwMode="auto">
          <a:xfrm>
            <a:off x="7497763" y="2193925"/>
            <a:ext cx="4389437" cy="2470150"/>
          </a:xfrm>
          <a:prstGeom prst="rect">
            <a:avLst/>
          </a:prstGeom>
          <a:noFill/>
          <a:ln w="9525">
            <a:noFill/>
            <a:miter lim="800000"/>
          </a:ln>
        </p:spPr>
      </p:pic>
      <p:pic>
        <p:nvPicPr>
          <p:cNvPr id="4" name="图片 5" descr="C:\Users\1V994W2\PycharmProjects\PPT_Background_Generation\pic_temp\1_pic_quater_left_down.png"/>
          <p:cNvPicPr>
            <a:picLocks noChangeAspect="1" noChangeArrowheads="1"/>
          </p:cNvPicPr>
          <p:nvPr userDrawn="1">
            <p:custDataLst>
              <p:tags r:id="rId6"/>
            </p:custDataLst>
          </p:nvPr>
        </p:nvPicPr>
        <p:blipFill>
          <a:blip r:embed="rId5" r:link="rId4"/>
          <a:stretch>
            <a:fillRect/>
          </a:stretch>
        </p:blipFill>
        <p:spPr bwMode="auto">
          <a:xfrm>
            <a:off x="0" y="6330950"/>
            <a:ext cx="720725" cy="527050"/>
          </a:xfrm>
          <a:prstGeom prst="rect">
            <a:avLst/>
          </a:prstGeom>
          <a:noFill/>
          <a:ln w="9525">
            <a:noFill/>
            <a:miter lim="800000"/>
          </a:ln>
        </p:spPr>
      </p:pic>
      <p:pic>
        <p:nvPicPr>
          <p:cNvPr id="5" name="图片 10" descr="芬太尼锐枢安-01"/>
          <p:cNvPicPr>
            <a:picLocks noChangeAspect="1"/>
          </p:cNvPicPr>
          <p:nvPr userDrawn="1"/>
        </p:nvPicPr>
        <p:blipFill>
          <a:blip r:embed="rId7"/>
          <a:stretch>
            <a:fillRect/>
          </a:stretch>
        </p:blipFill>
        <p:spPr bwMode="auto">
          <a:xfrm>
            <a:off x="4883150" y="6169025"/>
            <a:ext cx="2022475" cy="677863"/>
          </a:xfrm>
          <a:prstGeom prst="rect">
            <a:avLst/>
          </a:prstGeom>
          <a:noFill/>
          <a:ln w="9525">
            <a:noFill/>
            <a:miter lim="800000"/>
          </a:ln>
        </p:spPr>
      </p:pic>
      <p:sp>
        <p:nvSpPr>
          <p:cNvPr id="2" name="标题 1"/>
          <p:cNvSpPr>
            <a:spLocks noGrp="1"/>
          </p:cNvSpPr>
          <p:nvPr>
            <p:ph type="title"/>
          </p:nvPr>
        </p:nvSpPr>
        <p:spPr/>
        <p:txBody>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6" name="日期占位符 2"/>
          <p:cNvSpPr>
            <a:spLocks noGrp="1"/>
          </p:cNvSpPr>
          <p:nvPr>
            <p:ph type="dt" sz="half" idx="10"/>
            <p:custDataLst>
              <p:tags r:id="rId8"/>
            </p:custDataLst>
          </p:nvPr>
        </p:nvSpPr>
        <p:spPr/>
        <p:txBody>
          <a:bodyPr/>
          <a:lstStyle>
            <a:lvl1pPr>
              <a:defRPr smtClean="0">
                <a:latin typeface="Arial" pitchFamily="34" charset="0"/>
                <a:ea typeface="微软雅黑"/>
              </a:defRPr>
            </a:lvl1pPr>
          </a:lstStyle>
          <a:p>
            <a:pPr>
              <a:defRPr/>
            </a:pPr>
            <a:fld id="{E83813E8-86C0-47D2-B513-397FD7331FC3}" type="datetimeFigureOut">
              <a:rPr lang="zh-CN" altLang="en-US"/>
              <a:t/>
            </a:fld>
            <a:endParaRPr lang="zh-CN" altLang="en-US"/>
          </a:p>
        </p:txBody>
      </p:sp>
      <p:sp>
        <p:nvSpPr>
          <p:cNvPr id="7" name="页脚占位符 3"/>
          <p:cNvSpPr>
            <a:spLocks noGrp="1"/>
          </p:cNvSpPr>
          <p:nvPr>
            <p:ph type="ftr" sz="quarter" idx="11"/>
            <p:custDataLst>
              <p:tags r:id="rId9"/>
            </p:custDataLst>
          </p:nvPr>
        </p:nvSpPr>
        <p:spPr/>
        <p:txBody>
          <a:bodyPr/>
          <a:lstStyle>
            <a:lvl1pPr>
              <a:defRPr>
                <a:latin typeface="Arial" pitchFamily="34" charset="0"/>
                <a:ea typeface="微软雅黑"/>
              </a:defRPr>
            </a:lvl1pPr>
          </a:lstStyle>
          <a:p>
            <a:pPr>
              <a:defRPr/>
            </a:pPr>
            <a:endParaRPr lang="zh-CN" altLang="en-US"/>
          </a:p>
        </p:txBody>
      </p:sp>
      <p:sp>
        <p:nvSpPr>
          <p:cNvPr id="8" name="灯片编号占位符 4"/>
          <p:cNvSpPr>
            <a:spLocks noGrp="1"/>
          </p:cNvSpPr>
          <p:nvPr>
            <p:ph type="sldNum" sz="quarter" idx="12"/>
            <p:custDataLst>
              <p:tags r:id="rId10"/>
            </p:custDataLst>
          </p:nvPr>
        </p:nvSpPr>
        <p:spPr/>
        <p:txBody>
          <a:bodyPr/>
          <a:lstStyle>
            <a:lvl1pPr>
              <a:defRPr smtClean="0">
                <a:latin typeface="Arial" pitchFamily="34" charset="0"/>
                <a:ea typeface="微软雅黑"/>
              </a:defRPr>
            </a:lvl1pPr>
          </a:lstStyle>
          <a:p>
            <a:pPr>
              <a:defRPr/>
            </a:pPr>
            <a:fld id="{13A4B347-66A1-4BE8-A3E8-686131594530}" type="slidenum">
              <a:rPr lang="zh-CN" altLang="en-US"/>
              <a:t/>
            </a:fld>
            <a:endParaRPr lang="zh-CN" altLang="en-US"/>
          </a:p>
        </p:txBody>
      </p:sp>
    </p:spTree>
  </p:cSld>
  <p:clrMapOvr>
    <a:masterClrMapping/>
  </p:clrMapOvr>
  <p:transition spd="slow" advTm="3000"/>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pic>
        <p:nvPicPr>
          <p:cNvPr id="2" name="图片 10" descr="芬太尼锐枢安-01"/>
          <p:cNvPicPr>
            <a:picLocks noChangeAspect="1"/>
          </p:cNvPicPr>
          <p:nvPr userDrawn="1"/>
        </p:nvPicPr>
        <p:blipFill>
          <a:blip r:embed="rId1"/>
          <a:stretch>
            <a:fillRect/>
          </a:stretch>
        </p:blipFill>
        <p:spPr bwMode="auto">
          <a:xfrm>
            <a:off x="4883150" y="6169025"/>
            <a:ext cx="2022475" cy="677863"/>
          </a:xfrm>
          <a:prstGeom prst="rect">
            <a:avLst/>
          </a:prstGeom>
          <a:noFill/>
          <a:ln w="9525">
            <a:noFill/>
            <a:miter lim="800000"/>
          </a:ln>
        </p:spPr>
      </p:pic>
      <p:sp>
        <p:nvSpPr>
          <p:cNvPr id="3" name="日期占位符 1"/>
          <p:cNvSpPr>
            <a:spLocks noGrp="1"/>
          </p:cNvSpPr>
          <p:nvPr>
            <p:ph type="dt" sz="half" idx="10"/>
            <p:custDataLst>
              <p:tags r:id="rId2"/>
            </p:custDataLst>
          </p:nvPr>
        </p:nvSpPr>
        <p:spPr/>
        <p:txBody>
          <a:bodyPr/>
          <a:lstStyle>
            <a:lvl1pPr>
              <a:defRPr smtClean="0">
                <a:latin typeface="Arial" pitchFamily="34" charset="0"/>
                <a:ea typeface="微软雅黑"/>
              </a:defRPr>
            </a:lvl1pPr>
          </a:lstStyle>
          <a:p>
            <a:pPr>
              <a:defRPr/>
            </a:pPr>
            <a:fld id="{50799897-91E1-4D22-AD06-B409C93891C3}" type="datetimeFigureOut">
              <a:rPr lang="zh-CN" altLang="en-US"/>
              <a:t/>
            </a:fld>
            <a:endParaRPr lang="zh-CN" altLang="en-US"/>
          </a:p>
        </p:txBody>
      </p:sp>
      <p:sp>
        <p:nvSpPr>
          <p:cNvPr id="4" name="页脚占位符 2"/>
          <p:cNvSpPr>
            <a:spLocks noGrp="1"/>
          </p:cNvSpPr>
          <p:nvPr>
            <p:ph type="ftr" sz="quarter" idx="11"/>
            <p:custDataLst>
              <p:tags r:id="rId3"/>
            </p:custDataLst>
          </p:nvPr>
        </p:nvSpPr>
        <p:spPr/>
        <p:txBody>
          <a:bodyPr/>
          <a:lstStyle>
            <a:lvl1pPr>
              <a:defRPr>
                <a:latin typeface="Arial" pitchFamily="34" charset="0"/>
                <a:ea typeface="微软雅黑"/>
              </a:defRPr>
            </a:lvl1pPr>
          </a:lstStyle>
          <a:p>
            <a:pPr>
              <a:defRPr/>
            </a:pPr>
            <a:endParaRPr lang="zh-CN" altLang="en-US"/>
          </a:p>
        </p:txBody>
      </p:sp>
      <p:sp>
        <p:nvSpPr>
          <p:cNvPr id="5" name="灯片编号占位符 3"/>
          <p:cNvSpPr>
            <a:spLocks noGrp="1"/>
          </p:cNvSpPr>
          <p:nvPr>
            <p:ph type="sldNum" sz="quarter" idx="12"/>
            <p:custDataLst>
              <p:tags r:id="rId4"/>
            </p:custDataLst>
          </p:nvPr>
        </p:nvSpPr>
        <p:spPr/>
        <p:txBody>
          <a:bodyPr/>
          <a:lstStyle>
            <a:lvl1pPr>
              <a:defRPr smtClean="0">
                <a:latin typeface="Arial" pitchFamily="34" charset="0"/>
                <a:ea typeface="微软雅黑"/>
              </a:defRPr>
            </a:lvl1pPr>
          </a:lstStyle>
          <a:p>
            <a:pPr>
              <a:defRPr/>
            </a:pPr>
            <a:fld id="{8FA73F4F-023F-44F0-A032-C83CFF15BB77}" type="slidenum">
              <a:rPr lang="zh-CN" altLang="en-US"/>
              <a:t/>
            </a:fld>
            <a:endParaRPr lang="zh-CN" altLang="en-US"/>
          </a:p>
        </p:txBody>
      </p:sp>
    </p:spTree>
  </p:cSld>
  <p:clrMapOvr>
    <a:masterClrMapping/>
  </p:clrMapOvr>
  <p:transition spd="slow" advTm="3000"/>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spTree>
      <p:nvGrpSpPr>
        <p:cNvPr id="1" name=""/>
        <p:cNvGrpSpPr/>
        <p:nvPr/>
      </p:nvGrpSpPr>
      <p:grpSpPr>
        <a:xfrm>
          <a:off x="0" y="0"/>
          <a:ext cx="0" cy="0"/>
        </a:xfrm>
      </p:grpSpPr>
      <p:pic>
        <p:nvPicPr>
          <p:cNvPr id="5" name="图片 8" descr="C:\Users\1V994W2\PycharmProjects\PPT_Background_Generation\pic_temp\0_pic_quater_right_down.png"/>
          <p:cNvPicPr>
            <a:picLocks noChangeAspect="1" noChangeArrowheads="1"/>
          </p:cNvPicPr>
          <p:nvPr userDrawn="1">
            <p:custDataLst>
              <p:tags r:id="rId3"/>
            </p:custDataLst>
          </p:nvPr>
        </p:nvPicPr>
        <p:blipFill>
          <a:blip r:embed="rId2" r:link="rId1"/>
          <a:stretch>
            <a:fillRect/>
          </a:stretch>
        </p:blipFill>
        <p:spPr bwMode="auto">
          <a:xfrm>
            <a:off x="0" y="0"/>
            <a:ext cx="720725" cy="682625"/>
          </a:xfrm>
          <a:prstGeom prst="rect">
            <a:avLst/>
          </a:prstGeom>
          <a:noFill/>
          <a:ln w="9525">
            <a:noFill/>
            <a:miter lim="800000"/>
          </a:ln>
        </p:spPr>
      </p:pic>
      <p:pic>
        <p:nvPicPr>
          <p:cNvPr id="6" name="图片 7" descr="C:\Users\1V994W2\PycharmProjects\PPT_Background_Generation\pic_temp\1_pic_quater_left_down.png"/>
          <p:cNvPicPr>
            <a:picLocks noChangeAspect="1" noChangeArrowheads="1"/>
          </p:cNvPicPr>
          <p:nvPr userDrawn="1">
            <p:custDataLst>
              <p:tags r:id="rId6"/>
            </p:custDataLst>
          </p:nvPr>
        </p:nvPicPr>
        <p:blipFill>
          <a:blip r:embed="rId5" r:link="rId4"/>
          <a:stretch>
            <a:fillRect/>
          </a:stretch>
        </p:blipFill>
        <p:spPr bwMode="auto">
          <a:xfrm>
            <a:off x="11471275" y="0"/>
            <a:ext cx="720725" cy="527050"/>
          </a:xfrm>
          <a:prstGeom prst="rect">
            <a:avLst/>
          </a:prstGeom>
          <a:noFill/>
          <a:ln w="9525">
            <a:noFill/>
            <a:miter lim="800000"/>
          </a:ln>
        </p:spPr>
      </p:pic>
      <p:pic>
        <p:nvPicPr>
          <p:cNvPr id="7" name="图片 10" descr="芬太尼锐枢安-01"/>
          <p:cNvPicPr>
            <a:picLocks noChangeAspect="1"/>
          </p:cNvPicPr>
          <p:nvPr userDrawn="1"/>
        </p:nvPicPr>
        <p:blipFill>
          <a:blip r:embed="rId7"/>
          <a:stretch>
            <a:fillRect/>
          </a:stretch>
        </p:blipFill>
        <p:spPr bwMode="auto">
          <a:xfrm>
            <a:off x="4883150" y="6169025"/>
            <a:ext cx="2022475" cy="677863"/>
          </a:xfrm>
          <a:prstGeom prst="rect">
            <a:avLst/>
          </a:prstGeom>
          <a:noFill/>
          <a:ln w="9525">
            <a:noFill/>
            <a:miter lim="800000"/>
          </a:ln>
        </p:spPr>
      </p:pic>
      <p:sp>
        <p:nvSpPr>
          <p:cNvPr id="2" name="标题 1"/>
          <p:cNvSpPr>
            <a:spLocks noGrp="1"/>
          </p:cNvSpPr>
          <p:nvPr>
            <p:ph type="title"/>
          </p:nvPr>
        </p:nvSpPr>
        <p:spPr>
          <a:xfrm>
            <a:off x="669930" y="443234"/>
            <a:ext cx="10852237" cy="441964"/>
          </a:xfrm>
        </p:spPr>
        <p:txBody>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图片占位符 2"/>
          <p:cNvSpPr>
            <a:spLocks noGrp="1"/>
          </p:cNvSpPr>
          <p:nvPr>
            <p:ph type="pic" idx="1"/>
          </p:nvPr>
        </p:nvSpPr>
        <p:spPr>
          <a:xfrm>
            <a:off x="669930" y="952508"/>
            <a:ext cx="5283242" cy="5388907"/>
          </a:xfrm>
        </p:spPr>
        <p:txBody>
          <a:bodyPr/>
          <a:lstStyle>
            <a:lvl1pPr marL="0" marR="0" lvl="0" indent="0" algn="l" defTabSz="914400" rtl="0" eaLnBrk="1" fontAlgn="auto" latinLnBrk="0" hangingPunct="1">
              <a:lnSpc>
                <a:spcPct val="130000"/>
              </a:lnSpc>
              <a:spcBef>
                <a:spcPct val="0"/>
              </a:spcBef>
              <a:spcAft>
                <a:spcPts val="1000"/>
              </a:spcAft>
              <a:buFont typeface="Arial" pitchFamily="34" charset="0"/>
              <a:buNone/>
              <a:defRPr kumimoji="0" lang="zh-CN" altLang="en-US" sz="1600" b="0" i="0" u="none" strike="noStrike" kern="1200" cap="none" spc="150" normalizeH="0" baseline="0" noProof="1">
                <a:solidFill>
                  <a:schemeClr val="tx1"/>
                </a:solidFill>
                <a:uFillTx/>
                <a:latin typeface="微软雅黑" panose="020b0503020204020204" charset="-122"/>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5pPr>
          </a:lstStyle>
          <a:p>
            <a:pPr lvl="0"/>
            <a:endParaRPr lang="zh-CN" altLang="en-US" noProof="1">
              <a:sym typeface="+mn-ea"/>
            </a:endParaRPr>
          </a:p>
        </p:txBody>
      </p:sp>
      <p:sp>
        <p:nvSpPr>
          <p:cNvPr id="4" name="文本占位符 3"/>
          <p:cNvSpPr>
            <a:spLocks noGrp="1"/>
          </p:cNvSpPr>
          <p:nvPr>
            <p:ph type="body" sz="half" idx="2"/>
          </p:nvPr>
        </p:nvSpPr>
        <p:spPr>
          <a:xfrm>
            <a:off x="6238925" y="952508"/>
            <a:ext cx="5283242" cy="5388907"/>
          </a:xfrm>
        </p:spPr>
        <p:txBody>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微软雅黑"/>
                <a:cs typeface="+mn-cs"/>
                <a:sym typeface="+mn-ea"/>
              </a:defRPr>
            </a:lvl1pPr>
          </a:lstStyle>
          <a:p>
            <a:pPr lvl="0"/>
            <a:r>
              <a:rPr>
                <a:sym typeface="+mn-ea"/>
              </a:rPr>
              <a:t>单击此处编辑母版文本样式</a:t>
            </a:r>
            <a:endParaRPr>
              <a:sym typeface="+mn-ea"/>
            </a:endParaRPr>
          </a:p>
        </p:txBody>
      </p:sp>
      <p:sp>
        <p:nvSpPr>
          <p:cNvPr id="8" name="日期占位符 4"/>
          <p:cNvSpPr>
            <a:spLocks noGrp="1"/>
          </p:cNvSpPr>
          <p:nvPr>
            <p:ph type="dt" sz="half" idx="10"/>
            <p:custDataLst>
              <p:tags r:id="rId8"/>
            </p:custDataLst>
          </p:nvPr>
        </p:nvSpPr>
        <p:spPr/>
        <p:txBody>
          <a:bodyPr/>
          <a:lstStyle>
            <a:lvl1pPr>
              <a:defRPr smtClean="0">
                <a:latin typeface="Arial" pitchFamily="34" charset="0"/>
                <a:ea typeface="微软雅黑"/>
              </a:defRPr>
            </a:lvl1pPr>
          </a:lstStyle>
          <a:p>
            <a:pPr>
              <a:defRPr/>
            </a:pPr>
            <a:fld id="{C21EC507-1F8B-47E8-92C1-546DA25DCCD9}" type="datetimeFigureOut">
              <a:rPr lang="zh-CN" altLang="en-US"/>
              <a:t/>
            </a:fld>
            <a:endParaRPr lang="zh-CN" altLang="en-US"/>
          </a:p>
        </p:txBody>
      </p:sp>
      <p:sp>
        <p:nvSpPr>
          <p:cNvPr id="9" name="页脚占位符 5"/>
          <p:cNvSpPr>
            <a:spLocks noGrp="1"/>
          </p:cNvSpPr>
          <p:nvPr>
            <p:ph type="ftr" sz="quarter" idx="11"/>
            <p:custDataLst>
              <p:tags r:id="rId9"/>
            </p:custDataLst>
          </p:nvPr>
        </p:nvSpPr>
        <p:spPr/>
        <p:txBody>
          <a:bodyPr/>
          <a:lstStyle>
            <a:lvl1pPr>
              <a:defRPr>
                <a:latin typeface="Arial" pitchFamily="34" charset="0"/>
                <a:ea typeface="微软雅黑"/>
              </a:defRPr>
            </a:lvl1pPr>
          </a:lstStyle>
          <a:p>
            <a:pPr>
              <a:defRPr/>
            </a:pPr>
            <a:endParaRPr lang="zh-CN" altLang="en-US"/>
          </a:p>
        </p:txBody>
      </p:sp>
      <p:sp>
        <p:nvSpPr>
          <p:cNvPr id="10" name="灯片编号占位符 6"/>
          <p:cNvSpPr>
            <a:spLocks noGrp="1"/>
          </p:cNvSpPr>
          <p:nvPr>
            <p:ph type="sldNum" sz="quarter" idx="12"/>
            <p:custDataLst>
              <p:tags r:id="rId10"/>
            </p:custDataLst>
          </p:nvPr>
        </p:nvSpPr>
        <p:spPr/>
        <p:txBody>
          <a:bodyPr/>
          <a:lstStyle>
            <a:lvl1pPr>
              <a:defRPr smtClean="0">
                <a:latin typeface="Arial" pitchFamily="34" charset="0"/>
                <a:ea typeface="微软雅黑"/>
              </a:defRPr>
            </a:lvl1pPr>
          </a:lstStyle>
          <a:p>
            <a:pPr>
              <a:defRPr/>
            </a:pPr>
            <a:fld id="{CE82B1E3-E950-47B1-B33B-96D9579AD40F}" type="slidenum">
              <a:rPr lang="zh-CN" altLang="en-US"/>
              <a:t/>
            </a:fld>
            <a:endParaRPr lang="zh-CN" altLang="en-US"/>
          </a:p>
        </p:txBody>
      </p:sp>
    </p:spTree>
  </p:cSld>
  <p:clrMapOvr>
    <a:masterClrMapping/>
  </p:clrMapOvr>
  <p:transition spd="slow" advTm="3000"/>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spTree>
      <p:nvGrpSpPr>
        <p:cNvPr id="1" name=""/>
        <p:cNvGrpSpPr/>
        <p:nvPr/>
      </p:nvGrpSpPr>
      <p:grpSpPr>
        <a:xfrm>
          <a:off x="0" y="0"/>
          <a:ext cx="0" cy="0"/>
        </a:xfrm>
      </p:grpSpPr>
      <p:pic>
        <p:nvPicPr>
          <p:cNvPr id="4" name="图片 7" descr="C:\Users\1V994W2\PycharmProjects\PPT_Background_Generation\pic_temp\0_pic_quater_right_down.png"/>
          <p:cNvPicPr>
            <a:picLocks noChangeAspect="1" noChangeArrowheads="1"/>
          </p:cNvPicPr>
          <p:nvPr userDrawn="1">
            <p:custDataLst>
              <p:tags r:id="rId3"/>
            </p:custDataLst>
          </p:nvPr>
        </p:nvPicPr>
        <p:blipFill>
          <a:blip r:embed="rId2" r:link="rId1"/>
          <a:stretch>
            <a:fillRect/>
          </a:stretch>
        </p:blipFill>
        <p:spPr bwMode="auto">
          <a:xfrm>
            <a:off x="0" y="0"/>
            <a:ext cx="720725" cy="682625"/>
          </a:xfrm>
          <a:prstGeom prst="rect">
            <a:avLst/>
          </a:prstGeom>
          <a:noFill/>
          <a:ln w="9525">
            <a:noFill/>
            <a:miter lim="800000"/>
          </a:ln>
        </p:spPr>
      </p:pic>
      <p:pic>
        <p:nvPicPr>
          <p:cNvPr id="5" name="图片 6" descr="C:\Users\1V994W2\PycharmProjects\PPT_Background_Generation\pic_temp\1_pic_quater_left_down.png"/>
          <p:cNvPicPr>
            <a:picLocks noChangeAspect="1" noChangeArrowheads="1"/>
          </p:cNvPicPr>
          <p:nvPr userDrawn="1">
            <p:custDataLst>
              <p:tags r:id="rId6"/>
            </p:custDataLst>
          </p:nvPr>
        </p:nvPicPr>
        <p:blipFill>
          <a:blip r:embed="rId5" r:link="rId4"/>
          <a:stretch>
            <a:fillRect/>
          </a:stretch>
        </p:blipFill>
        <p:spPr bwMode="auto">
          <a:xfrm>
            <a:off x="11471275" y="0"/>
            <a:ext cx="720725" cy="527050"/>
          </a:xfrm>
          <a:prstGeom prst="rect">
            <a:avLst/>
          </a:prstGeom>
          <a:noFill/>
          <a:ln w="9525">
            <a:noFill/>
            <a:miter lim="800000"/>
          </a:ln>
        </p:spPr>
      </p:pic>
      <p:pic>
        <p:nvPicPr>
          <p:cNvPr id="6" name="图片 10" descr="芬太尼锐枢安-01"/>
          <p:cNvPicPr>
            <a:picLocks noChangeAspect="1"/>
          </p:cNvPicPr>
          <p:nvPr userDrawn="1"/>
        </p:nvPicPr>
        <p:blipFill>
          <a:blip r:embed="rId7"/>
          <a:stretch>
            <a:fillRect/>
          </a:stretch>
        </p:blipFill>
        <p:spPr bwMode="auto">
          <a:xfrm>
            <a:off x="4883150" y="6169025"/>
            <a:ext cx="2022475" cy="677863"/>
          </a:xfrm>
          <a:prstGeom prst="rect">
            <a:avLst/>
          </a:prstGeom>
          <a:noFill/>
          <a:ln w="9525">
            <a:noFill/>
            <a:miter lim="800000"/>
          </a:ln>
        </p:spPr>
      </p:pic>
      <p:sp>
        <p:nvSpPr>
          <p:cNvPr id="2" name="竖排标题 1"/>
          <p:cNvSpPr>
            <a:spLocks noGrp="1"/>
          </p:cNvSpPr>
          <p:nvPr>
            <p:ph type="title" orient="vert"/>
          </p:nvPr>
        </p:nvSpPr>
        <p:spPr>
          <a:xfrm>
            <a:off x="10571135" y="952508"/>
            <a:ext cx="950984" cy="5388907"/>
          </a:xfrm>
        </p:spPr>
        <p:txBody>
          <a:bodyPr vert="eaVert"/>
          <a:lstStyle>
            <a:lvl1pPr marL="0" marR="0" lvl="0" algn="l" defTabSz="914400" rtl="0" eaLnBrk="1" fontAlgn="auto" latinLnBrk="0" hangingPunct="1">
              <a:lnSpc>
                <a:spcPct val="100000"/>
              </a:lnSpc>
              <a:spcAft>
                <a:spcPct val="0"/>
              </a:spcAft>
              <a:buNone/>
              <a:defRPr kumimoji="0" lang="zh-CN" altLang="en-US" sz="2400" b="1" i="0" u="none" strike="noStrike" kern="1200" cap="none" spc="200" normalizeH="0" baseline="0" noProof="1">
                <a:solidFill>
                  <a:schemeClr val="tx1"/>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竖排文字占位符 2"/>
          <p:cNvSpPr>
            <a:spLocks noGrp="1"/>
          </p:cNvSpPr>
          <p:nvPr>
            <p:ph type="body" orient="vert" idx="1"/>
          </p:nvPr>
        </p:nvSpPr>
        <p:spPr>
          <a:xfrm>
            <a:off x="669925" y="952500"/>
            <a:ext cx="9828101" cy="5388907"/>
          </a:xfrm>
        </p:spPr>
        <p:txBody>
          <a:bodyPr vert="eaVert"/>
          <a:lstStyle>
            <a:lvl1pPr indent="0" eaLnBrk="1" fontAlgn="auto" latinLnBrk="0" hangingPunct="1">
              <a:defRPr>
                <a:solidFill>
                  <a:schemeClr val="tx1"/>
                </a:solidFill>
                <a:latin typeface="Arial" pitchFamily="34" charset="0"/>
                <a:ea typeface="微软雅黑"/>
              </a:defRPr>
            </a:lvl1pPr>
            <a:lvl2pPr indent="0" eaLnBrk="1" fontAlgn="auto" latinLnBrk="0" hangingPunct="1">
              <a:defRPr>
                <a:solidFill>
                  <a:schemeClr val="tx1"/>
                </a:solidFill>
                <a:latin typeface="Arial" pitchFamily="34" charset="0"/>
                <a:ea typeface="微软雅黑"/>
              </a:defRPr>
            </a:lvl2pPr>
            <a:lvl3pPr indent="0" eaLnBrk="1" fontAlgn="auto" latinLnBrk="0" hangingPunct="1">
              <a:defRPr>
                <a:solidFill>
                  <a:schemeClr val="tx1"/>
                </a:solidFill>
                <a:latin typeface="Arial" pitchFamily="34" charset="0"/>
                <a:ea typeface="微软雅黑"/>
              </a:defRPr>
            </a:lvl3pPr>
            <a:lvl4pPr indent="0" eaLnBrk="1" fontAlgn="auto" latinLnBrk="0" hangingPunct="1">
              <a:defRPr>
                <a:solidFill>
                  <a:schemeClr val="tx1"/>
                </a:solidFill>
                <a:latin typeface="Arial" pitchFamily="34" charset="0"/>
                <a:ea typeface="微软雅黑"/>
              </a:defRPr>
            </a:lvl4pPr>
            <a:lvl5pPr indent="0" eaLnBrk="1" fontAlgn="auto" latinLnBrk="0" hangingPunct="1">
              <a:defRPr>
                <a:solidFill>
                  <a:schemeClr val="tx1"/>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7" name="日期占位符 3"/>
          <p:cNvSpPr>
            <a:spLocks noGrp="1"/>
          </p:cNvSpPr>
          <p:nvPr>
            <p:ph type="dt" sz="half" idx="10"/>
            <p:custDataLst>
              <p:tags r:id="rId8"/>
            </p:custDataLst>
          </p:nvPr>
        </p:nvSpPr>
        <p:spPr/>
        <p:txBody>
          <a:bodyPr/>
          <a:lstStyle>
            <a:lvl1pPr>
              <a:defRPr smtClean="0">
                <a:latin typeface="Arial" pitchFamily="34" charset="0"/>
                <a:ea typeface="微软雅黑"/>
              </a:defRPr>
            </a:lvl1pPr>
          </a:lstStyle>
          <a:p>
            <a:pPr>
              <a:defRPr/>
            </a:pPr>
            <a:fld id="{69295D98-9DDA-453D-BB85-D709A3E34A49}" type="datetimeFigureOut">
              <a:rPr lang="zh-CN" altLang="en-US"/>
              <a:t/>
            </a:fld>
            <a:endParaRPr lang="zh-CN" altLang="en-US"/>
          </a:p>
        </p:txBody>
      </p:sp>
      <p:sp>
        <p:nvSpPr>
          <p:cNvPr id="8" name="页脚占位符 4"/>
          <p:cNvSpPr>
            <a:spLocks noGrp="1"/>
          </p:cNvSpPr>
          <p:nvPr>
            <p:ph type="ftr" sz="quarter" idx="11"/>
            <p:custDataLst>
              <p:tags r:id="rId9"/>
            </p:custDataLst>
          </p:nvPr>
        </p:nvSpPr>
        <p:spPr/>
        <p:txBody>
          <a:bodyPr/>
          <a:lstStyle>
            <a:lvl1pPr>
              <a:defRPr>
                <a:latin typeface="Arial" pitchFamily="34" charset="0"/>
                <a:ea typeface="微软雅黑"/>
              </a:defRPr>
            </a:lvl1pPr>
          </a:lstStyle>
          <a:p>
            <a:pPr>
              <a:defRPr/>
            </a:pPr>
            <a:endParaRPr lang="zh-CN" altLang="en-US"/>
          </a:p>
        </p:txBody>
      </p:sp>
      <p:sp>
        <p:nvSpPr>
          <p:cNvPr id="9" name="灯片编号占位符 5"/>
          <p:cNvSpPr>
            <a:spLocks noGrp="1"/>
          </p:cNvSpPr>
          <p:nvPr>
            <p:ph type="sldNum" sz="quarter" idx="12"/>
            <p:custDataLst>
              <p:tags r:id="rId10"/>
            </p:custDataLst>
          </p:nvPr>
        </p:nvSpPr>
        <p:spPr/>
        <p:txBody>
          <a:bodyPr/>
          <a:lstStyle>
            <a:lvl1pPr>
              <a:defRPr smtClean="0">
                <a:latin typeface="Arial" pitchFamily="34" charset="0"/>
                <a:ea typeface="微软雅黑"/>
              </a:defRPr>
            </a:lvl1pPr>
          </a:lstStyle>
          <a:p>
            <a:pPr>
              <a:defRPr/>
            </a:pPr>
            <a:fld id="{6B430498-5BC6-42DE-9F07-9C37B7EEC6DD}" type="slidenum">
              <a:rPr lang="zh-CN" altLang="en-US"/>
              <a:t/>
            </a:fld>
            <a:endParaRPr lang="zh-CN" altLang="en-US"/>
          </a:p>
        </p:txBody>
      </p:sp>
    </p:spTree>
  </p:cSld>
  <p:clrMapOvr>
    <a:masterClrMapping/>
  </p:clrMapOvr>
  <p:transition spd="slow" advTm="3000"/>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spTree>
      <p:nvGrpSpPr>
        <p:cNvPr id="1" name=""/>
        <p:cNvGrpSpPr/>
        <p:nvPr/>
      </p:nvGrpSpPr>
      <p:grpSpPr>
        <a:xfrm>
          <a:off x="0" y="0"/>
          <a:ext cx="0" cy="0"/>
        </a:xfrm>
      </p:grpSpPr>
      <p:pic>
        <p:nvPicPr>
          <p:cNvPr id="3" name="图片 7" descr="C:\Users\1V994W2\PycharmProjects\PPT_Background_Generation\pic_temp\0_pic_quater_right_down.png"/>
          <p:cNvPicPr>
            <a:picLocks noChangeAspect="1" noChangeArrowheads="1"/>
          </p:cNvPicPr>
          <p:nvPr userDrawn="1">
            <p:custDataLst>
              <p:tags r:id="rId3"/>
            </p:custDataLst>
          </p:nvPr>
        </p:nvPicPr>
        <p:blipFill>
          <a:blip r:embed="rId2" r:link="rId1"/>
          <a:stretch>
            <a:fillRect/>
          </a:stretch>
        </p:blipFill>
        <p:spPr bwMode="auto">
          <a:xfrm>
            <a:off x="0" y="0"/>
            <a:ext cx="720725" cy="682625"/>
          </a:xfrm>
          <a:prstGeom prst="rect">
            <a:avLst/>
          </a:prstGeom>
          <a:noFill/>
          <a:ln w="9525">
            <a:noFill/>
            <a:miter lim="800000"/>
          </a:ln>
        </p:spPr>
      </p:pic>
      <p:pic>
        <p:nvPicPr>
          <p:cNvPr id="4" name="图片 5" descr="C:\Users\1V994W2\PycharmProjects\PPT_Background_Generation\pic_temp\1_pic_quater_left_down.png"/>
          <p:cNvPicPr>
            <a:picLocks noChangeAspect="1" noChangeArrowheads="1"/>
          </p:cNvPicPr>
          <p:nvPr userDrawn="1">
            <p:custDataLst>
              <p:tags r:id="rId6"/>
            </p:custDataLst>
          </p:nvPr>
        </p:nvPicPr>
        <p:blipFill>
          <a:blip r:embed="rId5" r:link="rId4"/>
          <a:stretch>
            <a:fillRect/>
          </a:stretch>
        </p:blipFill>
        <p:spPr bwMode="auto">
          <a:xfrm>
            <a:off x="11471275" y="0"/>
            <a:ext cx="720725" cy="527050"/>
          </a:xfrm>
          <a:prstGeom prst="rect">
            <a:avLst/>
          </a:prstGeom>
          <a:noFill/>
          <a:ln w="9525">
            <a:noFill/>
            <a:miter lim="800000"/>
          </a:ln>
        </p:spPr>
      </p:pic>
      <p:pic>
        <p:nvPicPr>
          <p:cNvPr id="5" name="图片 10" descr="芬太尼锐枢安-01"/>
          <p:cNvPicPr>
            <a:picLocks noChangeAspect="1"/>
          </p:cNvPicPr>
          <p:nvPr userDrawn="1"/>
        </p:nvPicPr>
        <p:blipFill>
          <a:blip r:embed="rId7"/>
          <a:stretch>
            <a:fillRect/>
          </a:stretch>
        </p:blipFill>
        <p:spPr bwMode="auto">
          <a:xfrm>
            <a:off x="4883150" y="6169025"/>
            <a:ext cx="2022475" cy="677863"/>
          </a:xfrm>
          <a:prstGeom prst="rect">
            <a:avLst/>
          </a:prstGeom>
          <a:noFill/>
          <a:ln w="9525">
            <a:noFill/>
            <a:miter lim="800000"/>
          </a:ln>
        </p:spPr>
      </p:pic>
      <p:sp>
        <p:nvSpPr>
          <p:cNvPr id="7" name="内容占位符 6"/>
          <p:cNvSpPr>
            <a:spLocks noGrp="1"/>
          </p:cNvSpPr>
          <p:nvPr>
            <p:ph sz="quarter" idx="13"/>
          </p:nvPr>
        </p:nvSpPr>
        <p:spPr>
          <a:xfrm>
            <a:off x="669930" y="952508"/>
            <a:ext cx="10852237" cy="5388907"/>
          </a:xfrm>
        </p:spPr>
        <p:txBody>
          <a:bodyPr/>
          <a:lstStyle>
            <a:lvl1pPr>
              <a:defRPr>
                <a:solidFill>
                  <a:schemeClr val="tx1"/>
                </a:solidFill>
                <a:latin typeface="Arial" pitchFamily="34" charset="0"/>
                <a:ea typeface="微软雅黑"/>
              </a:defRPr>
            </a:lvl1pPr>
            <a:lvl2pPr>
              <a:defRPr>
                <a:solidFill>
                  <a:schemeClr val="tx1"/>
                </a:solidFill>
                <a:latin typeface="Arial" pitchFamily="34" charset="0"/>
                <a:ea typeface="微软雅黑"/>
              </a:defRPr>
            </a:lvl2pPr>
            <a:lvl3pPr>
              <a:defRPr>
                <a:solidFill>
                  <a:schemeClr val="tx1"/>
                </a:solidFill>
                <a:latin typeface="Arial" pitchFamily="34" charset="0"/>
                <a:ea typeface="微软雅黑"/>
              </a:defRPr>
            </a:lvl3pPr>
            <a:lvl4pPr>
              <a:defRPr>
                <a:solidFill>
                  <a:schemeClr val="tx1"/>
                </a:solidFill>
                <a:latin typeface="Arial" pitchFamily="34" charset="0"/>
                <a:ea typeface="微软雅黑"/>
              </a:defRPr>
            </a:lvl4pPr>
            <a:lvl5pPr>
              <a:defRPr>
                <a:solidFill>
                  <a:schemeClr val="tx1"/>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6" name="日期占位符 2"/>
          <p:cNvSpPr>
            <a:spLocks noGrp="1"/>
          </p:cNvSpPr>
          <p:nvPr>
            <p:ph type="dt" sz="half" idx="14"/>
            <p:custDataLst>
              <p:tags r:id="rId8"/>
            </p:custDataLst>
          </p:nvPr>
        </p:nvSpPr>
        <p:spPr/>
        <p:txBody>
          <a:bodyPr/>
          <a:lstStyle>
            <a:lvl1pPr>
              <a:defRPr smtClean="0">
                <a:latin typeface="Arial" pitchFamily="34" charset="0"/>
                <a:ea typeface="微软雅黑"/>
              </a:defRPr>
            </a:lvl1pPr>
          </a:lstStyle>
          <a:p>
            <a:pPr>
              <a:defRPr/>
            </a:pPr>
            <a:fld id="{CB5AF350-212A-4014-80FF-FF806F570181}" type="datetimeFigureOut">
              <a:rPr lang="zh-CN" altLang="en-US"/>
              <a:t/>
            </a:fld>
            <a:endParaRPr lang="zh-CN" altLang="en-US"/>
          </a:p>
        </p:txBody>
      </p:sp>
      <p:sp>
        <p:nvSpPr>
          <p:cNvPr id="8" name="页脚占位符 3"/>
          <p:cNvSpPr>
            <a:spLocks noGrp="1"/>
          </p:cNvSpPr>
          <p:nvPr>
            <p:ph type="ftr" sz="quarter" idx="15"/>
            <p:custDataLst>
              <p:tags r:id="rId9"/>
            </p:custDataLst>
          </p:nvPr>
        </p:nvSpPr>
        <p:spPr/>
        <p:txBody>
          <a:bodyPr/>
          <a:lstStyle>
            <a:lvl1pPr>
              <a:defRPr>
                <a:latin typeface="Arial" pitchFamily="34" charset="0"/>
                <a:ea typeface="微软雅黑"/>
              </a:defRPr>
            </a:lvl1pPr>
          </a:lstStyle>
          <a:p>
            <a:pPr>
              <a:defRPr/>
            </a:pPr>
            <a:endParaRPr lang="zh-CN" altLang="en-US"/>
          </a:p>
        </p:txBody>
      </p:sp>
      <p:sp>
        <p:nvSpPr>
          <p:cNvPr id="9" name="灯片编号占位符 4"/>
          <p:cNvSpPr>
            <a:spLocks noGrp="1"/>
          </p:cNvSpPr>
          <p:nvPr>
            <p:ph type="sldNum" sz="quarter" idx="16"/>
            <p:custDataLst>
              <p:tags r:id="rId10"/>
            </p:custDataLst>
          </p:nvPr>
        </p:nvSpPr>
        <p:spPr/>
        <p:txBody>
          <a:bodyPr/>
          <a:lstStyle>
            <a:lvl1pPr>
              <a:defRPr smtClean="0">
                <a:latin typeface="Arial" pitchFamily="34" charset="0"/>
                <a:ea typeface="微软雅黑"/>
              </a:defRPr>
            </a:lvl1pPr>
          </a:lstStyle>
          <a:p>
            <a:pPr>
              <a:defRPr/>
            </a:pPr>
            <a:fld id="{59C4369B-89EF-40AF-9D76-84AE9986A327}" type="slidenum">
              <a:rPr lang="zh-CN" altLang="en-US"/>
              <a:t/>
            </a:fld>
            <a:endParaRPr lang="zh-CN" altLang="en-US"/>
          </a:p>
        </p:txBody>
      </p:sp>
    </p:spTree>
  </p:cSld>
  <p:clrMapOvr>
    <a:masterClrMapping/>
  </p:clrMapOvr>
  <p:transition spd="slow" advTm="3000"/>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末尾幻灯片">
    <p:spTree>
      <p:nvGrpSpPr>
        <p:cNvPr id="1" name=""/>
        <p:cNvGrpSpPr/>
        <p:nvPr/>
      </p:nvGrpSpPr>
      <p:grpSpPr>
        <a:xfrm>
          <a:off x="0" y="0"/>
          <a:ext cx="0" cy="0"/>
        </a:xfrm>
      </p:grpSpPr>
      <p:pic>
        <p:nvPicPr>
          <p:cNvPr id="4" name="图片 5" descr="C:\Users\1V994W2\PycharmProjects\PPT_Background_Generation\pic_temp\pic_sup.png"/>
          <p:cNvPicPr>
            <a:picLocks noChangeAspect="1" noChangeArrowheads="1"/>
          </p:cNvPicPr>
          <p:nvPr>
            <p:custDataLst>
              <p:tags r:id="rId3"/>
            </p:custDataLst>
          </p:nvPr>
        </p:nvPicPr>
        <p:blipFill>
          <a:blip r:embed="rId2" r:link="rId1"/>
          <a:stretch>
            <a:fillRect/>
          </a:stretch>
        </p:blipFill>
        <p:spPr bwMode="auto">
          <a:xfrm>
            <a:off x="0" y="0"/>
            <a:ext cx="12192000" cy="6858000"/>
          </a:xfrm>
          <a:prstGeom prst="rect">
            <a:avLst/>
          </a:prstGeom>
          <a:noFill/>
          <a:ln w="9525">
            <a:noFill/>
            <a:miter lim="800000"/>
          </a:ln>
        </p:spPr>
      </p:pic>
      <p:sp>
        <p:nvSpPr>
          <p:cNvPr id="7" name="文本占位符 6"/>
          <p:cNvSpPr>
            <a:spLocks noGrp="1"/>
          </p:cNvSpPr>
          <p:nvPr>
            <p:ph type="body" idx="14"/>
          </p:nvPr>
        </p:nvSpPr>
        <p:spPr>
          <a:xfrm>
            <a:off x="6989128" y="3932238"/>
            <a:ext cx="4359910" cy="370205"/>
          </a:xfrm>
        </p:spPr>
        <p:txBody>
          <a:bodyPr lIns="0" tIns="0" rIns="0" bIns="0" anchor="t" anchorCtr="0"/>
          <a:lstStyle>
            <a:lvl1pPr marL="0" marR="0" indent="0" algn="l" rtl="0" eaLnBrk="1" fontAlgn="auto">
              <a:lnSpc>
                <a:spcPct val="100000"/>
              </a:lnSpc>
              <a:spcBef>
                <a:spcPct val="0"/>
              </a:spcBef>
              <a:spcAft>
                <a:spcPct val="0"/>
              </a:spcAft>
              <a:buClrTx/>
              <a:buSzPts val="2000"/>
              <a:buFont typeface="Arial" pitchFamily="34" charset="0"/>
              <a:buNone/>
              <a:defRPr sz="2000" b="0" spc="200">
                <a:solidFill>
                  <a:schemeClr val="tx1"/>
                </a:solidFill>
                <a:latin typeface="Arial" pitchFamily="34" charset="0"/>
                <a:ea typeface="微软雅黑"/>
              </a:defRPr>
            </a:lvl1pPr>
          </a:lstStyle>
          <a:p>
            <a:pPr lvl="0"/>
            <a:r>
              <a:rPr lang="zh-CN" altLang="en-US"/>
              <a:t>单击此处编辑母版文本样式</a:t>
            </a:r>
            <a:endParaRPr lang="zh-CN" altLang="en-US"/>
          </a:p>
        </p:txBody>
      </p:sp>
      <p:sp>
        <p:nvSpPr>
          <p:cNvPr id="2" name="标题 1"/>
          <p:cNvSpPr>
            <a:spLocks noGrp="1"/>
          </p:cNvSpPr>
          <p:nvPr>
            <p:ph type="title" idx="13"/>
          </p:nvPr>
        </p:nvSpPr>
        <p:spPr>
          <a:xfrm>
            <a:off x="6989128" y="2555558"/>
            <a:ext cx="4359910" cy="1172210"/>
          </a:xfrm>
        </p:spPr>
        <p:txBody>
          <a:bodyPr lIns="0" tIns="0" rIns="0" bIns="0"/>
          <a:lstStyle>
            <a:lvl1pPr marL="0" marR="0" indent="0" algn="l" defTabSz="914400" rtl="0" eaLnBrk="1" fontAlgn="auto" latinLnBrk="0" hangingPunct="1">
              <a:lnSpc>
                <a:spcPct val="100000"/>
              </a:lnSpc>
              <a:spcBef>
                <a:spcPct val="0"/>
              </a:spcBef>
              <a:spcAft>
                <a:spcPct val="0"/>
              </a:spcAft>
              <a:buClrTx/>
              <a:buSzPts val="6600"/>
              <a:buFont typeface="Arial" pitchFamily="34" charset="0"/>
              <a:buNone/>
              <a:defRPr sz="6600" b="0" spc="700">
                <a:solidFill>
                  <a:schemeClr val="tx1"/>
                </a:solidFill>
                <a:latin typeface="Arial" pitchFamily="34" charset="0"/>
                <a:ea typeface="汉仪旗黑-85S" panose="00020600040101010101" pitchFamily="18" charset="-122"/>
              </a:defRPr>
            </a:lvl1pPr>
          </a:lstStyle>
          <a:p>
            <a:r>
              <a:rPr lang="zh-CN" altLang="en-US"/>
              <a:t>单击此处编辑母版标题样式</a:t>
            </a:r>
            <a:endParaRPr lang="zh-CN" altLang="en-US"/>
          </a:p>
        </p:txBody>
      </p:sp>
      <p:sp>
        <p:nvSpPr>
          <p:cNvPr id="5" name="日期占位符 2"/>
          <p:cNvSpPr>
            <a:spLocks noGrp="1"/>
          </p:cNvSpPr>
          <p:nvPr>
            <p:ph type="dt" sz="half" idx="15"/>
            <p:custDataLst>
              <p:tags r:id="rId4"/>
            </p:custDataLst>
          </p:nvPr>
        </p:nvSpPr>
        <p:spPr/>
        <p:txBody>
          <a:bodyPr/>
          <a:lstStyle>
            <a:lvl1pPr>
              <a:defRPr smtClean="0">
                <a:latin typeface="Arial" pitchFamily="34" charset="0"/>
                <a:ea typeface="微软雅黑"/>
              </a:defRPr>
            </a:lvl1pPr>
          </a:lstStyle>
          <a:p>
            <a:pPr>
              <a:defRPr/>
            </a:pPr>
            <a:fld id="{78752B14-4B4F-408C-B19C-F0B01468A641}" type="datetimeFigureOut">
              <a:rPr lang="zh-CN" altLang="en-US"/>
              <a:t/>
            </a:fld>
            <a:endParaRPr lang="zh-CN" altLang="en-US"/>
          </a:p>
        </p:txBody>
      </p:sp>
      <p:sp>
        <p:nvSpPr>
          <p:cNvPr id="6" name="页脚占位符 3"/>
          <p:cNvSpPr>
            <a:spLocks noGrp="1"/>
          </p:cNvSpPr>
          <p:nvPr>
            <p:ph type="ftr" sz="quarter" idx="16"/>
            <p:custDataLst>
              <p:tags r:id="rId5"/>
            </p:custDataLst>
          </p:nvPr>
        </p:nvSpPr>
        <p:spPr/>
        <p:txBody>
          <a:bodyPr/>
          <a:lstStyle>
            <a:lvl1pPr>
              <a:defRPr>
                <a:latin typeface="Arial" pitchFamily="34" charset="0"/>
                <a:ea typeface="微软雅黑"/>
              </a:defRPr>
            </a:lvl1pPr>
          </a:lstStyle>
          <a:p>
            <a:pPr>
              <a:defRPr/>
            </a:pPr>
            <a:endParaRPr lang="zh-CN" altLang="en-US"/>
          </a:p>
        </p:txBody>
      </p:sp>
      <p:sp>
        <p:nvSpPr>
          <p:cNvPr id="8" name="灯片编号占位符 4"/>
          <p:cNvSpPr>
            <a:spLocks noGrp="1"/>
          </p:cNvSpPr>
          <p:nvPr>
            <p:ph type="sldNum" sz="quarter" idx="17"/>
            <p:custDataLst>
              <p:tags r:id="rId6"/>
            </p:custDataLst>
          </p:nvPr>
        </p:nvSpPr>
        <p:spPr/>
        <p:txBody>
          <a:bodyPr/>
          <a:lstStyle>
            <a:lvl1pPr>
              <a:defRPr smtClean="0">
                <a:latin typeface="Arial" pitchFamily="34" charset="0"/>
                <a:ea typeface="微软雅黑"/>
              </a:defRPr>
            </a:lvl1pPr>
          </a:lstStyle>
          <a:p>
            <a:pPr>
              <a:defRPr/>
            </a:pPr>
            <a:fld id="{6FF946C8-D3BE-4CC5-A823-0F361C7BCCC3}" type="slidenum">
              <a:rPr lang="zh-CN" altLang="en-US"/>
              <a:t/>
            </a:fld>
            <a:endParaRPr lang="zh-CN" altLang="en-US"/>
          </a:p>
        </p:txBody>
      </p:sp>
    </p:spTree>
  </p:cSld>
  <p:clrMapOvr>
    <a:masterClrMapping/>
  </p:clrMapOvr>
  <p:transition spd="slow" advTm="3000"/>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通用">
    <p:spTree>
      <p:nvGrpSpPr>
        <p:cNvPr id="1" name=""/>
        <p:cNvGrpSpPr/>
        <p:nvPr/>
      </p:nvGrpSpPr>
      <p:grpSpPr>
        <a:xfrm>
          <a:off x="0" y="0"/>
          <a:ext cx="0" cy="0"/>
        </a:xfrm>
      </p:grpSpPr>
      <p:grpSp>
        <p:nvGrpSpPr>
          <p:cNvPr id="3" name="组合 7"/>
          <p:cNvGrpSpPr/>
          <p:nvPr userDrawn="1">
            <p:custDataLst>
              <p:tags r:id="rId1"/>
            </p:custDataLst>
          </p:nvPr>
        </p:nvGrpSpPr>
        <p:grpSpPr>
          <a:xfrm>
            <a:off x="0" y="0"/>
            <a:ext cx="12192000" cy="682625"/>
            <a:chExt cx="12192000" cy="681881"/>
          </a:xfrm>
        </p:grpSpPr>
        <p:pic>
          <p:nvPicPr>
            <p:cNvPr id="4" name="图片 6" descr="C:\Users\1V994W2\PycharmProjects\PPT_Background_Generation\pic_temp\0_pic_quater_right_down.png"/>
            <p:cNvPicPr>
              <a:picLocks noChangeAspect="1" noChangeArrowheads="1"/>
            </p:cNvPicPr>
            <p:nvPr userDrawn="1">
              <p:custDataLst>
                <p:tags r:id="rId4"/>
              </p:custDataLst>
            </p:nvPr>
          </p:nvPicPr>
          <p:blipFill>
            <a:blip r:embed="rId3" r:link="rId2"/>
            <a:stretch>
              <a:fillRect/>
            </a:stretch>
          </p:blipFill>
          <p:spPr bwMode="auto">
            <a:xfrm>
              <a:off x="0" y="0"/>
              <a:ext cx="720090" cy="681881"/>
            </a:xfrm>
            <a:prstGeom prst="rect">
              <a:avLst/>
            </a:prstGeom>
            <a:noFill/>
            <a:ln w="9525">
              <a:noFill/>
              <a:miter lim="800000"/>
            </a:ln>
          </p:spPr>
        </p:pic>
        <p:pic>
          <p:nvPicPr>
            <p:cNvPr id="5" name="图片 5" descr="C:\Users\1V994W2\PycharmProjects\PPT_Background_Generation\pic_temp\1_pic_quater_left_down.png"/>
            <p:cNvPicPr>
              <a:picLocks noChangeAspect="1" noChangeArrowheads="1"/>
            </p:cNvPicPr>
            <p:nvPr userDrawn="1">
              <p:custDataLst>
                <p:tags r:id="rId7"/>
              </p:custDataLst>
            </p:nvPr>
          </p:nvPicPr>
          <p:blipFill>
            <a:blip r:embed="rId6" r:link="rId5"/>
            <a:stretch>
              <a:fillRect/>
            </a:stretch>
          </p:blipFill>
          <p:spPr bwMode="auto">
            <a:xfrm>
              <a:off x="11471910" y="0"/>
              <a:ext cx="720090" cy="527700"/>
            </a:xfrm>
            <a:prstGeom prst="rect">
              <a:avLst/>
            </a:prstGeom>
            <a:noFill/>
            <a:ln w="9525">
              <a:noFill/>
              <a:miter lim="800000"/>
            </a:ln>
          </p:spPr>
        </p:pic>
      </p:grpSp>
      <p:pic>
        <p:nvPicPr>
          <p:cNvPr id="6" name="图片 10" descr="芬太尼锐枢安-01"/>
          <p:cNvPicPr>
            <a:picLocks noChangeAspect="1"/>
          </p:cNvPicPr>
          <p:nvPr userDrawn="1"/>
        </p:nvPicPr>
        <p:blipFill>
          <a:blip r:embed="rId8"/>
          <a:stretch>
            <a:fillRect/>
          </a:stretch>
        </p:blipFill>
        <p:spPr bwMode="auto">
          <a:xfrm>
            <a:off x="4883150" y="6169025"/>
            <a:ext cx="2022475" cy="677863"/>
          </a:xfrm>
          <a:prstGeom prst="rect">
            <a:avLst/>
          </a:prstGeom>
          <a:noFill/>
          <a:ln w="9525">
            <a:noFill/>
            <a:miter lim="800000"/>
          </a:ln>
        </p:spPr>
      </p:pic>
      <p:sp>
        <p:nvSpPr>
          <p:cNvPr id="2" name="标题 1"/>
          <p:cNvSpPr>
            <a:spLocks noGrp="1"/>
          </p:cNvSpPr>
          <p:nvPr>
            <p:ph type="title"/>
          </p:nvPr>
        </p:nvSpPr>
        <p:spPr/>
        <p:txBody>
          <a:bodyPr/>
          <a:lstStyle>
            <a:lvl1pPr>
              <a:defRPr baseline="0">
                <a:solidFill>
                  <a:schemeClr val="tx1"/>
                </a:solidFill>
                <a:latin typeface="Arial" pitchFamily="34" charset="0"/>
                <a:ea typeface="微软雅黑"/>
              </a:defRPr>
            </a:lvl1pPr>
          </a:lstStyle>
          <a:p>
            <a:r>
              <a:rPr lang="zh-CN" altLang="en-US"/>
              <a:t>单击此处编辑母版标题样式</a:t>
            </a:r>
            <a:endParaRPr lang="zh-CN" altLang="en-US"/>
          </a:p>
        </p:txBody>
      </p:sp>
      <p:sp>
        <p:nvSpPr>
          <p:cNvPr id="7" name="日期占位符 2"/>
          <p:cNvSpPr>
            <a:spLocks noGrp="1"/>
          </p:cNvSpPr>
          <p:nvPr>
            <p:ph type="dt" sz="half" idx="10"/>
            <p:custDataLst>
              <p:tags r:id="rId9"/>
            </p:custDataLst>
          </p:nvPr>
        </p:nvSpPr>
        <p:spPr/>
        <p:txBody>
          <a:bodyPr/>
          <a:lstStyle>
            <a:lvl1pPr>
              <a:defRPr smtClean="0">
                <a:latin typeface="Arial" pitchFamily="34" charset="0"/>
                <a:ea typeface="微软雅黑"/>
              </a:defRPr>
            </a:lvl1pPr>
          </a:lstStyle>
          <a:p>
            <a:pPr>
              <a:defRPr/>
            </a:pPr>
            <a:fld id="{752791B5-A23F-4224-B787-14A132373AAE}" type="datetimeFigureOut">
              <a:rPr lang="zh-CN" altLang="en-US"/>
              <a:t/>
            </a:fld>
            <a:endParaRPr lang="zh-CN" altLang="en-US"/>
          </a:p>
        </p:txBody>
      </p:sp>
      <p:sp>
        <p:nvSpPr>
          <p:cNvPr id="8" name="页脚占位符 3"/>
          <p:cNvSpPr>
            <a:spLocks noGrp="1"/>
          </p:cNvSpPr>
          <p:nvPr>
            <p:ph type="ftr" sz="quarter" idx="11"/>
            <p:custDataLst>
              <p:tags r:id="rId10"/>
            </p:custDataLst>
          </p:nvPr>
        </p:nvSpPr>
        <p:spPr/>
        <p:txBody>
          <a:bodyPr/>
          <a:lstStyle>
            <a:lvl1pPr>
              <a:defRPr>
                <a:latin typeface="Arial" pitchFamily="34" charset="0"/>
                <a:ea typeface="微软雅黑"/>
              </a:defRPr>
            </a:lvl1pPr>
          </a:lstStyle>
          <a:p>
            <a:pPr>
              <a:defRPr/>
            </a:pPr>
            <a:endParaRPr lang="zh-CN" altLang="en-US"/>
          </a:p>
        </p:txBody>
      </p:sp>
      <p:sp>
        <p:nvSpPr>
          <p:cNvPr id="9" name="灯片编号占位符 4"/>
          <p:cNvSpPr>
            <a:spLocks noGrp="1"/>
          </p:cNvSpPr>
          <p:nvPr>
            <p:ph type="sldNum" sz="quarter" idx="12"/>
            <p:custDataLst>
              <p:tags r:id="rId11"/>
            </p:custDataLst>
          </p:nvPr>
        </p:nvSpPr>
        <p:spPr/>
        <p:txBody>
          <a:bodyPr/>
          <a:lstStyle>
            <a:lvl1pPr>
              <a:defRPr smtClean="0">
                <a:latin typeface="Arial" pitchFamily="34" charset="0"/>
                <a:ea typeface="微软雅黑"/>
              </a:defRPr>
            </a:lvl1pPr>
          </a:lstStyle>
          <a:p>
            <a:pPr>
              <a:defRPr/>
            </a:pPr>
            <a:fld id="{2B268415-5E23-451D-AC00-653E1FB1193C}" type="slidenum">
              <a:rPr lang="zh-CN" altLang="en-US"/>
              <a:t/>
            </a:fld>
            <a:endParaRPr lang="zh-CN" altLang="en-US"/>
          </a:p>
        </p:txBody>
      </p:sp>
    </p:spTree>
  </p:cSld>
  <p:clrMapOvr>
    <a:masterClrMapping/>
  </p:clrMapOvr>
  <p:transition spd="slow" advTm="3000"/>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相框">
    <p:spTree>
      <p:nvGrpSpPr>
        <p:cNvPr id="1" name=""/>
        <p:cNvGrpSpPr/>
        <p:nvPr/>
      </p:nvGrpSpPr>
      <p:grpSpPr>
        <a:xfrm>
          <a:off x="0" y="0"/>
          <a:ext cx="0" cy="0"/>
        </a:xfrm>
      </p:grpSpPr>
      <p:sp>
        <p:nvSpPr>
          <p:cNvPr id="4" name="矩形 9"/>
          <p:cNvSpPr/>
          <p:nvPr>
            <p:custDataLst>
              <p:tags r:id="rId1"/>
            </p:custDataLst>
          </p:nvPr>
        </p:nvSpPr>
        <p:spPr>
          <a:xfrm>
            <a:off x="292100" y="303213"/>
            <a:ext cx="11607800" cy="6251575"/>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fontAlgn="auto">
              <a:spcBef>
                <a:spcPct val="0"/>
              </a:spcBef>
              <a:spcAft>
                <a:spcPct val="0"/>
              </a:spcAft>
              <a:defRPr/>
            </a:pPr>
            <a:endParaRPr lang="zh-CN" altLang="en-US"/>
          </a:p>
        </p:txBody>
      </p:sp>
      <p:grpSp>
        <p:nvGrpSpPr>
          <p:cNvPr id="5" name="组合 5"/>
          <p:cNvGrpSpPr/>
          <p:nvPr>
            <p:custDataLst>
              <p:tags r:id="rId2"/>
            </p:custDataLst>
          </p:nvPr>
        </p:nvGrpSpPr>
        <p:grpSpPr>
          <a:xfrm>
            <a:off x="0" y="0"/>
            <a:ext cx="12192000" cy="682625"/>
            <a:chExt cx="12192000" cy="681881"/>
          </a:xfrm>
        </p:grpSpPr>
        <p:pic>
          <p:nvPicPr>
            <p:cNvPr id="6" name="图片 8" descr="C:\Users\1V994W2\PycharmProjects\PPT_Background_Generation\pic_temp\0_pic_quater_right_down.png"/>
            <p:cNvPicPr>
              <a:picLocks noChangeAspect="1" noChangeArrowheads="1"/>
            </p:cNvPicPr>
            <p:nvPr userDrawn="1">
              <p:custDataLst>
                <p:tags r:id="rId5"/>
              </p:custDataLst>
            </p:nvPr>
          </p:nvPicPr>
          <p:blipFill>
            <a:blip r:embed="rId4" r:link="rId3"/>
            <a:stretch>
              <a:fillRect/>
            </a:stretch>
          </p:blipFill>
          <p:spPr bwMode="auto">
            <a:xfrm>
              <a:off x="0" y="0"/>
              <a:ext cx="720090" cy="681881"/>
            </a:xfrm>
            <a:prstGeom prst="rect">
              <a:avLst/>
            </a:prstGeom>
            <a:noFill/>
            <a:ln w="9525">
              <a:noFill/>
              <a:miter lim="800000"/>
            </a:ln>
          </p:spPr>
        </p:pic>
        <p:pic>
          <p:nvPicPr>
            <p:cNvPr id="8" name="图片 7" descr="C:\Users\1V994W2\PycharmProjects\PPT_Background_Generation\pic_temp\1_pic_quater_left_down.png"/>
            <p:cNvPicPr>
              <a:picLocks noChangeAspect="1" noChangeArrowheads="1"/>
            </p:cNvPicPr>
            <p:nvPr userDrawn="1">
              <p:custDataLst>
                <p:tags r:id="rId8"/>
              </p:custDataLst>
            </p:nvPr>
          </p:nvPicPr>
          <p:blipFill>
            <a:blip r:embed="rId7" r:link="rId6"/>
            <a:stretch>
              <a:fillRect/>
            </a:stretch>
          </p:blipFill>
          <p:spPr bwMode="auto">
            <a:xfrm>
              <a:off x="11471910" y="0"/>
              <a:ext cx="720090" cy="527700"/>
            </a:xfrm>
            <a:prstGeom prst="rect">
              <a:avLst/>
            </a:prstGeom>
            <a:noFill/>
            <a:ln w="9525">
              <a:noFill/>
              <a:miter lim="800000"/>
            </a:ln>
          </p:spPr>
        </p:pic>
      </p:grpSp>
      <p:sp>
        <p:nvSpPr>
          <p:cNvPr id="2" name="标题 1"/>
          <p:cNvSpPr>
            <a:spLocks noGrp="1"/>
          </p:cNvSpPr>
          <p:nvPr>
            <p:ph type="title"/>
          </p:nvPr>
        </p:nvSpPr>
        <p:spPr>
          <a:xfrm>
            <a:off x="1281600" y="1249200"/>
            <a:ext cx="9626400" cy="723600"/>
          </a:xfrm>
        </p:spPr>
        <p:txBody>
          <a:bodyPr/>
          <a:lstStyle>
            <a:lvl1pPr>
              <a:defRPr sz="3200" baseline="0">
                <a:solidFill>
                  <a:schemeClr val="tx1"/>
                </a:solidFill>
                <a:latin typeface="Arial" pitchFamily="34" charset="0"/>
                <a:ea typeface="微软雅黑"/>
              </a:defRPr>
            </a:lvl1pPr>
          </a:lstStyle>
          <a:p>
            <a:r>
              <a:rPr lang="zh-CN" altLang="en-US"/>
              <a:t>单击此处编辑母版标题样式</a:t>
            </a:r>
            <a:endParaRPr lang="zh-CN" altLang="en-US"/>
          </a:p>
        </p:txBody>
      </p:sp>
      <p:sp>
        <p:nvSpPr>
          <p:cNvPr id="7" name="内容占位符 6"/>
          <p:cNvSpPr>
            <a:spLocks noGrp="1"/>
          </p:cNvSpPr>
          <p:nvPr>
            <p:ph sz="quarter" idx="13"/>
          </p:nvPr>
        </p:nvSpPr>
        <p:spPr>
          <a:xfrm>
            <a:off x="1281113" y="2163600"/>
            <a:ext cx="9626600" cy="3445200"/>
          </a:xfrm>
        </p:spPr>
        <p:txBody>
          <a:bodyPr/>
          <a:lstStyle>
            <a:lvl1pPr>
              <a:defRPr baseline="0">
                <a:solidFill>
                  <a:schemeClr val="tx1"/>
                </a:solidFill>
                <a:latin typeface="Arial" pitchFamily="34" charset="0"/>
                <a:ea typeface="微软雅黑"/>
              </a:defRPr>
            </a:lvl1pPr>
            <a:lvl2pPr>
              <a:defRPr baseline="0">
                <a:solidFill>
                  <a:schemeClr val="tx1"/>
                </a:solidFill>
                <a:latin typeface="Arial" pitchFamily="34" charset="0"/>
                <a:ea typeface="微软雅黑"/>
              </a:defRPr>
            </a:lvl2pPr>
            <a:lvl3pPr>
              <a:defRPr baseline="0">
                <a:solidFill>
                  <a:schemeClr val="tx1"/>
                </a:solidFill>
                <a:latin typeface="Arial" pitchFamily="34" charset="0"/>
                <a:ea typeface="微软雅黑"/>
              </a:defRPr>
            </a:lvl3pPr>
            <a:lvl4pPr>
              <a:defRPr baseline="0">
                <a:solidFill>
                  <a:schemeClr val="tx1"/>
                </a:solidFill>
                <a:latin typeface="Arial" pitchFamily="34" charset="0"/>
                <a:ea typeface="微软雅黑"/>
              </a:defRPr>
            </a:lvl4pPr>
            <a:lvl5pPr>
              <a:defRPr baseline="0">
                <a:solidFill>
                  <a:schemeClr val="tx1"/>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日期占位符 2"/>
          <p:cNvSpPr>
            <a:spLocks noGrp="1"/>
          </p:cNvSpPr>
          <p:nvPr>
            <p:ph type="dt" sz="half" idx="14"/>
            <p:custDataLst>
              <p:tags r:id="rId9"/>
            </p:custDataLst>
          </p:nvPr>
        </p:nvSpPr>
        <p:spPr/>
        <p:txBody>
          <a:bodyPr/>
          <a:lstStyle>
            <a:lvl1pPr>
              <a:defRPr smtClean="0">
                <a:latin typeface="Arial" pitchFamily="34" charset="0"/>
                <a:ea typeface="微软雅黑"/>
              </a:defRPr>
            </a:lvl1pPr>
          </a:lstStyle>
          <a:p>
            <a:pPr>
              <a:defRPr/>
            </a:pPr>
            <a:fld id="{103F2CCD-A6B4-4841-9AF6-7F81CAEB4D8F}" type="datetimeFigureOut">
              <a:rPr lang="zh-CN" altLang="en-US"/>
              <a:t/>
            </a:fld>
            <a:endParaRPr lang="zh-CN" altLang="en-US"/>
          </a:p>
        </p:txBody>
      </p:sp>
      <p:sp>
        <p:nvSpPr>
          <p:cNvPr id="10" name="页脚占位符 3"/>
          <p:cNvSpPr>
            <a:spLocks noGrp="1"/>
          </p:cNvSpPr>
          <p:nvPr>
            <p:ph type="ftr" sz="quarter" idx="15"/>
            <p:custDataLst>
              <p:tags r:id="rId10"/>
            </p:custDataLst>
          </p:nvPr>
        </p:nvSpPr>
        <p:spPr/>
        <p:txBody>
          <a:bodyPr/>
          <a:lstStyle>
            <a:lvl1pPr>
              <a:defRPr>
                <a:latin typeface="Arial" pitchFamily="34" charset="0"/>
                <a:ea typeface="微软雅黑"/>
              </a:defRPr>
            </a:lvl1pPr>
          </a:lstStyle>
          <a:p>
            <a:pPr>
              <a:defRPr/>
            </a:pPr>
            <a:endParaRPr lang="zh-CN" altLang="en-US"/>
          </a:p>
        </p:txBody>
      </p:sp>
      <p:sp>
        <p:nvSpPr>
          <p:cNvPr id="11" name="灯片编号占位符 4"/>
          <p:cNvSpPr>
            <a:spLocks noGrp="1"/>
          </p:cNvSpPr>
          <p:nvPr>
            <p:ph type="sldNum" sz="quarter" idx="16"/>
            <p:custDataLst>
              <p:tags r:id="rId11"/>
            </p:custDataLst>
          </p:nvPr>
        </p:nvSpPr>
        <p:spPr/>
        <p:txBody>
          <a:bodyPr/>
          <a:lstStyle>
            <a:lvl1pPr>
              <a:defRPr smtClean="0">
                <a:latin typeface="Arial" pitchFamily="34" charset="0"/>
                <a:ea typeface="微软雅黑"/>
              </a:defRPr>
            </a:lvl1pPr>
          </a:lstStyle>
          <a:p>
            <a:pPr>
              <a:defRPr/>
            </a:pPr>
            <a:fld id="{811B8C1E-23FE-4EF8-A9E4-7E7774E8DAB9}" type="slidenum">
              <a:rPr lang="zh-CN" altLang="en-US"/>
              <a:t/>
            </a:fld>
            <a:endParaRPr lang="zh-CN" altLang="en-US"/>
          </a:p>
        </p:txBody>
      </p:sp>
    </p:spTree>
  </p:cSld>
  <p:clrMapOvr>
    <a:masterClrMapping/>
  </p:clrMapOvr>
  <p:transition spd="slow" advTm="3000"/>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左右">
    <p:spTree>
      <p:nvGrpSpPr>
        <p:cNvPr id="1" name=""/>
        <p:cNvGrpSpPr/>
        <p:nvPr/>
      </p:nvGrpSpPr>
      <p:grpSpPr>
        <a:xfrm>
          <a:off x="0" y="0"/>
          <a:ext cx="0" cy="0"/>
        </a:xfrm>
      </p:grpSpPr>
      <p:sp>
        <p:nvSpPr>
          <p:cNvPr id="5" name="矩形 9"/>
          <p:cNvSpPr/>
          <p:nvPr userDrawn="1">
            <p:custDataLst>
              <p:tags r:id="rId1"/>
            </p:custDataLst>
          </p:nvPr>
        </p:nvSpPr>
        <p:spPr>
          <a:xfrm>
            <a:off x="0" y="0"/>
            <a:ext cx="4824413" cy="68580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fontAlgn="auto">
              <a:spcBef>
                <a:spcPct val="0"/>
              </a:spcBef>
              <a:spcAft>
                <a:spcPct val="0"/>
              </a:spcAft>
              <a:defRPr/>
            </a:pPr>
            <a:endParaRPr lang="zh-CN" altLang="en-US"/>
          </a:p>
        </p:txBody>
      </p:sp>
      <p:pic>
        <p:nvPicPr>
          <p:cNvPr id="6" name="图片 7" descr="C:\Users\1V994W2\PycharmProjects\PPT_Background_Generation\pic_temp\0_pic_quater_right_down.png"/>
          <p:cNvPicPr>
            <a:picLocks noChangeAspect="1" noChangeArrowheads="1"/>
          </p:cNvPicPr>
          <p:nvPr userDrawn="1">
            <p:custDataLst>
              <p:tags r:id="rId4"/>
            </p:custDataLst>
          </p:nvPr>
        </p:nvPicPr>
        <p:blipFill>
          <a:blip r:embed="rId3" r:link="rId2"/>
          <a:stretch>
            <a:fillRect/>
          </a:stretch>
        </p:blipFill>
        <p:spPr bwMode="auto">
          <a:xfrm>
            <a:off x="11471275" y="0"/>
            <a:ext cx="720725" cy="682625"/>
          </a:xfrm>
          <a:prstGeom prst="rect">
            <a:avLst/>
          </a:prstGeom>
          <a:noFill/>
          <a:ln w="9525">
            <a:noFill/>
            <a:miter lim="800000"/>
          </a:ln>
        </p:spPr>
      </p:pic>
      <p:pic>
        <p:nvPicPr>
          <p:cNvPr id="8" name="图片 10" descr="芬太尼锐枢安-01"/>
          <p:cNvPicPr>
            <a:picLocks noChangeAspect="1"/>
          </p:cNvPicPr>
          <p:nvPr userDrawn="1"/>
        </p:nvPicPr>
        <p:blipFill>
          <a:blip r:embed="rId5"/>
          <a:stretch>
            <a:fillRect/>
          </a:stretch>
        </p:blipFill>
        <p:spPr bwMode="auto">
          <a:xfrm>
            <a:off x="10169525" y="6169025"/>
            <a:ext cx="2022475" cy="677863"/>
          </a:xfrm>
          <a:prstGeom prst="rect">
            <a:avLst/>
          </a:prstGeom>
          <a:noFill/>
          <a:ln w="9525">
            <a:noFill/>
            <a:miter lim="800000"/>
          </a:ln>
        </p:spPr>
      </p:pic>
      <p:sp>
        <p:nvSpPr>
          <p:cNvPr id="2" name="标题 1"/>
          <p:cNvSpPr>
            <a:spLocks noGrp="1"/>
          </p:cNvSpPr>
          <p:nvPr>
            <p:ph type="title"/>
          </p:nvPr>
        </p:nvSpPr>
        <p:spPr>
          <a:xfrm>
            <a:off x="583200" y="770400"/>
            <a:ext cx="3960000" cy="882000"/>
          </a:xfrm>
        </p:spPr>
        <p:txBody>
          <a:bodyPr/>
          <a:lstStyle>
            <a:lvl1pPr>
              <a:defRPr sz="3600" baseline="0">
                <a:solidFill>
                  <a:schemeClr val="tx1"/>
                </a:solidFill>
                <a:latin typeface="Arial" pitchFamily="34" charset="0"/>
                <a:ea typeface="微软雅黑"/>
              </a:defRPr>
            </a:lvl1pPr>
          </a:lstStyle>
          <a:p>
            <a:r>
              <a:rPr lang="zh-CN" altLang="en-US"/>
              <a:t>单击此处编辑母版标题样式</a:t>
            </a:r>
            <a:endParaRPr lang="zh-CN" altLang="en-US"/>
          </a:p>
        </p:txBody>
      </p:sp>
      <p:sp>
        <p:nvSpPr>
          <p:cNvPr id="7" name="文本占位符 6"/>
          <p:cNvSpPr>
            <a:spLocks noGrp="1"/>
          </p:cNvSpPr>
          <p:nvPr>
            <p:ph type="body" sz="quarter" idx="13"/>
          </p:nvPr>
        </p:nvSpPr>
        <p:spPr>
          <a:xfrm>
            <a:off x="586800" y="1764000"/>
            <a:ext cx="3956400" cy="4093200"/>
          </a:xfrm>
        </p:spPr>
        <p:txBody>
          <a:bodyPr/>
          <a:lstStyle>
            <a:lvl1pPr>
              <a:defRPr baseline="0">
                <a:solidFill>
                  <a:schemeClr val="tx1"/>
                </a:solidFill>
                <a:latin typeface="Arial" pitchFamily="34" charset="0"/>
                <a:ea typeface="微软雅黑"/>
              </a:defRPr>
            </a:lvl1pPr>
            <a:lvl2pPr>
              <a:defRPr baseline="0">
                <a:solidFill>
                  <a:schemeClr val="tx1"/>
                </a:solidFill>
                <a:latin typeface="Arial" pitchFamily="34" charset="0"/>
                <a:ea typeface="微软雅黑"/>
              </a:defRPr>
            </a:lvl2pPr>
            <a:lvl3pPr>
              <a:defRPr baseline="0">
                <a:solidFill>
                  <a:schemeClr val="tx1"/>
                </a:solidFill>
                <a:latin typeface="Arial" pitchFamily="34" charset="0"/>
                <a:ea typeface="微软雅黑"/>
              </a:defRPr>
            </a:lvl3pPr>
            <a:lvl4pPr>
              <a:defRPr baseline="0">
                <a:solidFill>
                  <a:schemeClr val="tx1"/>
                </a:solidFill>
                <a:latin typeface="Arial" pitchFamily="34" charset="0"/>
                <a:ea typeface="微软雅黑"/>
              </a:defRPr>
            </a:lvl4pPr>
            <a:lvl5pPr>
              <a:defRPr baseline="0">
                <a:solidFill>
                  <a:schemeClr val="tx1"/>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nvPr>
        </p:nvSpPr>
        <p:spPr>
          <a:xfrm>
            <a:off x="5101200" y="769938"/>
            <a:ext cx="6480000" cy="5087937"/>
          </a:xfrm>
        </p:spPr>
        <p:txBody>
          <a:bodyPr/>
          <a:lstStyle>
            <a:lvl1pPr>
              <a:defRPr baseline="0">
                <a:solidFill>
                  <a:schemeClr val="tx1"/>
                </a:solidFill>
                <a:latin typeface="Arial" pitchFamily="34" charset="0"/>
                <a:ea typeface="微软雅黑"/>
              </a:defRPr>
            </a:lvl1pPr>
            <a:lvl2pPr>
              <a:defRPr baseline="0">
                <a:solidFill>
                  <a:schemeClr val="tx1"/>
                </a:solidFill>
                <a:latin typeface="Arial" pitchFamily="34" charset="0"/>
                <a:ea typeface="微软雅黑"/>
              </a:defRPr>
            </a:lvl2pPr>
            <a:lvl3pPr>
              <a:defRPr baseline="0">
                <a:solidFill>
                  <a:schemeClr val="tx1"/>
                </a:solidFill>
                <a:latin typeface="Arial" pitchFamily="34" charset="0"/>
                <a:ea typeface="微软雅黑"/>
              </a:defRPr>
            </a:lvl3pPr>
            <a:lvl4pPr>
              <a:defRPr baseline="0">
                <a:solidFill>
                  <a:schemeClr val="tx1"/>
                </a:solidFill>
                <a:latin typeface="Arial" pitchFamily="34" charset="0"/>
                <a:ea typeface="微软雅黑"/>
              </a:defRPr>
            </a:lvl4pPr>
            <a:lvl5pPr>
              <a:defRPr baseline="0">
                <a:solidFill>
                  <a:schemeClr val="tx1"/>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0" name="日期占位符 2"/>
          <p:cNvSpPr>
            <a:spLocks noGrp="1"/>
          </p:cNvSpPr>
          <p:nvPr>
            <p:ph type="dt" sz="half" idx="15"/>
            <p:custDataLst>
              <p:tags r:id="rId6"/>
            </p:custDataLst>
          </p:nvPr>
        </p:nvSpPr>
        <p:spPr/>
        <p:txBody>
          <a:bodyPr/>
          <a:lstStyle>
            <a:lvl1pPr>
              <a:defRPr smtClean="0">
                <a:latin typeface="Arial" pitchFamily="34" charset="0"/>
                <a:ea typeface="微软雅黑"/>
              </a:defRPr>
            </a:lvl1pPr>
          </a:lstStyle>
          <a:p>
            <a:pPr>
              <a:defRPr/>
            </a:pPr>
            <a:fld id="{AC762EB1-FF69-4DFC-947F-2A92561AB179}" type="datetimeFigureOut">
              <a:rPr lang="zh-CN" altLang="en-US"/>
              <a:t/>
            </a:fld>
            <a:endParaRPr lang="zh-CN" altLang="en-US"/>
          </a:p>
        </p:txBody>
      </p:sp>
      <p:sp>
        <p:nvSpPr>
          <p:cNvPr id="11" name="页脚占位符 3"/>
          <p:cNvSpPr>
            <a:spLocks noGrp="1"/>
          </p:cNvSpPr>
          <p:nvPr>
            <p:ph type="ftr" sz="quarter" idx="16"/>
            <p:custDataLst>
              <p:tags r:id="rId7"/>
            </p:custDataLst>
          </p:nvPr>
        </p:nvSpPr>
        <p:spPr/>
        <p:txBody>
          <a:bodyPr/>
          <a:lstStyle>
            <a:lvl1pPr>
              <a:defRPr>
                <a:latin typeface="Arial" pitchFamily="34" charset="0"/>
                <a:ea typeface="微软雅黑"/>
              </a:defRPr>
            </a:lvl1pPr>
          </a:lstStyle>
          <a:p>
            <a:pPr>
              <a:defRPr/>
            </a:pPr>
            <a:endParaRPr lang="zh-CN" altLang="en-US"/>
          </a:p>
        </p:txBody>
      </p:sp>
      <p:sp>
        <p:nvSpPr>
          <p:cNvPr id="12" name="灯片编号占位符 4"/>
          <p:cNvSpPr>
            <a:spLocks noGrp="1"/>
          </p:cNvSpPr>
          <p:nvPr>
            <p:ph type="sldNum" sz="quarter" idx="17"/>
            <p:custDataLst>
              <p:tags r:id="rId8"/>
            </p:custDataLst>
          </p:nvPr>
        </p:nvSpPr>
        <p:spPr/>
        <p:txBody>
          <a:bodyPr/>
          <a:lstStyle>
            <a:lvl1pPr>
              <a:defRPr smtClean="0">
                <a:latin typeface="Arial" pitchFamily="34" charset="0"/>
                <a:ea typeface="微软雅黑"/>
              </a:defRPr>
            </a:lvl1pPr>
          </a:lstStyle>
          <a:p>
            <a:pPr>
              <a:defRPr/>
            </a:pPr>
            <a:fld id="{EB0D41A9-D58D-43F5-BC0B-50A84D2B92FE}" type="slidenum">
              <a:rPr lang="zh-CN" altLang="en-US"/>
              <a:t/>
            </a:fld>
            <a:endParaRPr lang="zh-CN" altLang="en-US"/>
          </a:p>
        </p:txBody>
      </p:sp>
    </p:spTree>
  </p:cSld>
  <p:clrMapOvr>
    <a:masterClrMapping/>
  </p:clrMapOvr>
  <p:transition spd="slow" advTm="3000"/>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上下">
    <p:spTree>
      <p:nvGrpSpPr>
        <p:cNvPr id="1" name=""/>
        <p:cNvGrpSpPr/>
        <p:nvPr/>
      </p:nvGrpSpPr>
      <p:grpSpPr>
        <a:xfrm>
          <a:off x="0" y="0"/>
          <a:ext cx="0" cy="0"/>
        </a:xfrm>
      </p:grpSpPr>
      <p:sp>
        <p:nvSpPr>
          <p:cNvPr id="5" name="矩形 10"/>
          <p:cNvSpPr/>
          <p:nvPr userDrawn="1">
            <p:custDataLst>
              <p:tags r:id="rId1"/>
            </p:custDataLst>
          </p:nvPr>
        </p:nvSpPr>
        <p:spPr>
          <a:xfrm>
            <a:off x="0" y="0"/>
            <a:ext cx="12192000" cy="2663825"/>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fontAlgn="auto">
              <a:spcBef>
                <a:spcPct val="0"/>
              </a:spcBef>
              <a:spcAft>
                <a:spcPct val="0"/>
              </a:spcAft>
              <a:defRPr/>
            </a:pPr>
            <a:endParaRPr lang="zh-CN" altLang="en-US"/>
          </a:p>
        </p:txBody>
      </p:sp>
      <p:grpSp>
        <p:nvGrpSpPr>
          <p:cNvPr id="6" name="组合 5"/>
          <p:cNvGrpSpPr/>
          <p:nvPr userDrawn="1">
            <p:custDataLst>
              <p:tags r:id="rId2"/>
            </p:custDataLst>
          </p:nvPr>
        </p:nvGrpSpPr>
        <p:grpSpPr>
          <a:xfrm>
            <a:off x="0" y="0"/>
            <a:ext cx="12192000" cy="682625"/>
            <a:chExt cx="12192000" cy="681881"/>
          </a:xfrm>
        </p:grpSpPr>
        <p:pic>
          <p:nvPicPr>
            <p:cNvPr id="8" name="图片 9" descr="C:\Users\1V994W2\PycharmProjects\PPT_Background_Generation\pic_temp\0_pic_quater_right_down.png"/>
            <p:cNvPicPr>
              <a:picLocks noChangeAspect="1" noChangeArrowheads="1"/>
            </p:cNvPicPr>
            <p:nvPr userDrawn="1">
              <p:custDataLst>
                <p:tags r:id="rId5"/>
              </p:custDataLst>
            </p:nvPr>
          </p:nvPicPr>
          <p:blipFill>
            <a:blip r:embed="rId4" r:link="rId3"/>
            <a:stretch>
              <a:fillRect/>
            </a:stretch>
          </p:blipFill>
          <p:spPr bwMode="auto">
            <a:xfrm>
              <a:off x="0" y="0"/>
              <a:ext cx="720090" cy="681881"/>
            </a:xfrm>
            <a:prstGeom prst="rect">
              <a:avLst/>
            </a:prstGeom>
            <a:noFill/>
            <a:ln w="9525">
              <a:noFill/>
              <a:miter lim="800000"/>
            </a:ln>
          </p:spPr>
        </p:pic>
        <p:pic>
          <p:nvPicPr>
            <p:cNvPr id="10" name="图片 7" descr="C:\Users\1V994W2\PycharmProjects\PPT_Background_Generation\pic_temp\1_pic_quater_left_down.png"/>
            <p:cNvPicPr>
              <a:picLocks noChangeAspect="1" noChangeArrowheads="1"/>
            </p:cNvPicPr>
            <p:nvPr userDrawn="1">
              <p:custDataLst>
                <p:tags r:id="rId8"/>
              </p:custDataLst>
            </p:nvPr>
          </p:nvPicPr>
          <p:blipFill>
            <a:blip r:embed="rId7" r:link="rId6"/>
            <a:stretch>
              <a:fillRect/>
            </a:stretch>
          </p:blipFill>
          <p:spPr bwMode="auto">
            <a:xfrm>
              <a:off x="11471910" y="0"/>
              <a:ext cx="720090" cy="527700"/>
            </a:xfrm>
            <a:prstGeom prst="rect">
              <a:avLst/>
            </a:prstGeom>
            <a:noFill/>
            <a:ln w="9525">
              <a:noFill/>
              <a:miter lim="800000"/>
            </a:ln>
          </p:spPr>
        </p:pic>
      </p:grpSp>
      <p:pic>
        <p:nvPicPr>
          <p:cNvPr id="11" name="图片 11" descr="芬太尼锐枢安-01"/>
          <p:cNvPicPr>
            <a:picLocks noChangeAspect="1"/>
          </p:cNvPicPr>
          <p:nvPr userDrawn="1"/>
        </p:nvPicPr>
        <p:blipFill>
          <a:blip r:embed="rId9"/>
          <a:stretch>
            <a:fillRect/>
          </a:stretch>
        </p:blipFill>
        <p:spPr bwMode="auto">
          <a:xfrm>
            <a:off x="4883150" y="6169025"/>
            <a:ext cx="2022475" cy="677863"/>
          </a:xfrm>
          <a:prstGeom prst="rect">
            <a:avLst/>
          </a:prstGeom>
          <a:noFill/>
          <a:ln w="9525">
            <a:noFill/>
            <a:miter lim="800000"/>
          </a:ln>
        </p:spPr>
      </p:pic>
      <p:sp>
        <p:nvSpPr>
          <p:cNvPr id="2" name="标题 1"/>
          <p:cNvSpPr>
            <a:spLocks noGrp="1"/>
          </p:cNvSpPr>
          <p:nvPr>
            <p:ph type="title"/>
          </p:nvPr>
        </p:nvSpPr>
        <p:spPr>
          <a:xfrm>
            <a:off x="612000" y="781200"/>
            <a:ext cx="10976400" cy="626400"/>
          </a:xfrm>
        </p:spPr>
        <p:txBody>
          <a:bodyPr/>
          <a:lstStyle>
            <a:lvl1pPr algn="ctr">
              <a:defRPr sz="3600" baseline="0">
                <a:solidFill>
                  <a:schemeClr val="tx1"/>
                </a:solidFill>
                <a:latin typeface="Arial" pitchFamily="34" charset="0"/>
                <a:ea typeface="微软雅黑"/>
              </a:defRPr>
            </a:lvl1pPr>
          </a:lstStyle>
          <a:p>
            <a:r>
              <a:rPr lang="zh-CN" altLang="en-US"/>
              <a:t>单击此处编辑母版标题样式</a:t>
            </a:r>
            <a:endParaRPr lang="zh-CN" altLang="en-US"/>
          </a:p>
        </p:txBody>
      </p:sp>
      <p:sp>
        <p:nvSpPr>
          <p:cNvPr id="7" name="文本占位符 6"/>
          <p:cNvSpPr>
            <a:spLocks noGrp="1"/>
          </p:cNvSpPr>
          <p:nvPr>
            <p:ph type="body" sz="quarter" idx="13"/>
          </p:nvPr>
        </p:nvSpPr>
        <p:spPr>
          <a:xfrm>
            <a:off x="612000" y="1659600"/>
            <a:ext cx="10975975" cy="828000"/>
          </a:xfrm>
        </p:spPr>
        <p:txBody>
          <a:bodyPr/>
          <a:lstStyle>
            <a:lvl1pPr algn="ctr">
              <a:defRPr baseline="0">
                <a:solidFill>
                  <a:schemeClr val="tx1"/>
                </a:solidFill>
                <a:latin typeface="Arial" pitchFamily="34" charset="0"/>
                <a:ea typeface="微软雅黑"/>
              </a:defRPr>
            </a:lvl1pPr>
          </a:lstStyle>
          <a:p>
            <a:pPr lvl="0"/>
            <a:r>
              <a:rPr lang="zh-CN" altLang="en-US"/>
              <a:t>单击此处编辑母版文本样式</a:t>
            </a:r>
            <a:endParaRPr lang="zh-CN" altLang="en-US"/>
          </a:p>
        </p:txBody>
      </p:sp>
      <p:sp>
        <p:nvSpPr>
          <p:cNvPr id="9" name="内容占位符 8"/>
          <p:cNvSpPr>
            <a:spLocks noGrp="1"/>
          </p:cNvSpPr>
          <p:nvPr>
            <p:ph sz="quarter" idx="14"/>
          </p:nvPr>
        </p:nvSpPr>
        <p:spPr>
          <a:xfrm>
            <a:off x="612775" y="2808000"/>
            <a:ext cx="10965600" cy="3430800"/>
          </a:xfrm>
        </p:spPr>
        <p:txBody>
          <a:bodyPr/>
          <a:lstStyle>
            <a:lvl1pPr>
              <a:defRPr baseline="0">
                <a:solidFill>
                  <a:schemeClr val="tx1"/>
                </a:solidFill>
                <a:latin typeface="Arial" pitchFamily="34" charset="0"/>
                <a:ea typeface="微软雅黑"/>
              </a:defRPr>
            </a:lvl1pPr>
            <a:lvl2pPr>
              <a:defRPr baseline="0">
                <a:solidFill>
                  <a:schemeClr val="tx1"/>
                </a:solidFill>
                <a:latin typeface="Arial" pitchFamily="34" charset="0"/>
                <a:ea typeface="微软雅黑"/>
              </a:defRPr>
            </a:lvl2pPr>
            <a:lvl3pPr>
              <a:defRPr baseline="0">
                <a:solidFill>
                  <a:schemeClr val="tx1"/>
                </a:solidFill>
                <a:latin typeface="Arial" pitchFamily="34" charset="0"/>
                <a:ea typeface="微软雅黑"/>
              </a:defRPr>
            </a:lvl3pPr>
            <a:lvl4pPr>
              <a:defRPr baseline="0">
                <a:solidFill>
                  <a:schemeClr val="tx1"/>
                </a:solidFill>
                <a:latin typeface="Arial" pitchFamily="34" charset="0"/>
                <a:ea typeface="微软雅黑"/>
              </a:defRPr>
            </a:lvl4pPr>
            <a:lvl5pPr>
              <a:defRPr baseline="0">
                <a:solidFill>
                  <a:schemeClr val="tx1"/>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2" name="日期占位符 2"/>
          <p:cNvSpPr>
            <a:spLocks noGrp="1"/>
          </p:cNvSpPr>
          <p:nvPr>
            <p:ph type="dt" sz="half" idx="15"/>
            <p:custDataLst>
              <p:tags r:id="rId10"/>
            </p:custDataLst>
          </p:nvPr>
        </p:nvSpPr>
        <p:spPr/>
        <p:txBody>
          <a:bodyPr/>
          <a:lstStyle>
            <a:lvl1pPr>
              <a:defRPr smtClean="0">
                <a:latin typeface="Arial" pitchFamily="34" charset="0"/>
                <a:ea typeface="微软雅黑"/>
              </a:defRPr>
            </a:lvl1pPr>
          </a:lstStyle>
          <a:p>
            <a:pPr>
              <a:defRPr/>
            </a:pPr>
            <a:fld id="{7558CA27-4558-4554-8034-E71E6D38338F}" type="datetimeFigureOut">
              <a:rPr lang="zh-CN" altLang="en-US"/>
              <a:t/>
            </a:fld>
            <a:endParaRPr lang="zh-CN" altLang="en-US"/>
          </a:p>
        </p:txBody>
      </p:sp>
      <p:sp>
        <p:nvSpPr>
          <p:cNvPr id="13" name="页脚占位符 3"/>
          <p:cNvSpPr>
            <a:spLocks noGrp="1"/>
          </p:cNvSpPr>
          <p:nvPr>
            <p:ph type="ftr" sz="quarter" idx="16"/>
            <p:custDataLst>
              <p:tags r:id="rId11"/>
            </p:custDataLst>
          </p:nvPr>
        </p:nvSpPr>
        <p:spPr/>
        <p:txBody>
          <a:bodyPr/>
          <a:lstStyle>
            <a:lvl1pPr>
              <a:defRPr>
                <a:latin typeface="Arial" pitchFamily="34" charset="0"/>
                <a:ea typeface="微软雅黑"/>
              </a:defRPr>
            </a:lvl1pPr>
          </a:lstStyle>
          <a:p>
            <a:pPr>
              <a:defRPr/>
            </a:pPr>
            <a:endParaRPr lang="zh-CN" altLang="en-US"/>
          </a:p>
        </p:txBody>
      </p:sp>
      <p:sp>
        <p:nvSpPr>
          <p:cNvPr id="14" name="灯片编号占位符 4"/>
          <p:cNvSpPr>
            <a:spLocks noGrp="1"/>
          </p:cNvSpPr>
          <p:nvPr>
            <p:ph type="sldNum" sz="quarter" idx="17"/>
            <p:custDataLst>
              <p:tags r:id="rId12"/>
            </p:custDataLst>
          </p:nvPr>
        </p:nvSpPr>
        <p:spPr/>
        <p:txBody>
          <a:bodyPr/>
          <a:lstStyle>
            <a:lvl1pPr>
              <a:defRPr smtClean="0">
                <a:latin typeface="Arial" pitchFamily="34" charset="0"/>
                <a:ea typeface="微软雅黑"/>
              </a:defRPr>
            </a:lvl1pPr>
          </a:lstStyle>
          <a:p>
            <a:pPr>
              <a:defRPr/>
            </a:pPr>
            <a:fld id="{D305E3DD-414A-41CC-BEF5-D30066226062}" type="slidenum">
              <a:rPr lang="zh-CN" altLang="en-US"/>
              <a:t/>
            </a:fld>
            <a:endParaRPr lang="zh-CN" altLang="en-US"/>
          </a:p>
        </p:txBody>
      </p:sp>
    </p:spTree>
  </p:cSld>
  <p:clrMapOvr>
    <a:masterClrMapping/>
  </p:clrMapOvr>
  <p:transition spd="slow" advTm="3000"/>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下上">
    <p:spTree>
      <p:nvGrpSpPr>
        <p:cNvPr id="1" name=""/>
        <p:cNvGrpSpPr/>
        <p:nvPr/>
      </p:nvGrpSpPr>
      <p:grpSpPr>
        <a:xfrm>
          <a:off x="0" y="0"/>
          <a:ext cx="0" cy="0"/>
        </a:xfrm>
      </p:grpSpPr>
      <p:sp>
        <p:nvSpPr>
          <p:cNvPr id="5" name="矩形 10"/>
          <p:cNvSpPr/>
          <p:nvPr>
            <p:custDataLst>
              <p:tags r:id="rId1"/>
            </p:custDataLst>
          </p:nvPr>
        </p:nvSpPr>
        <p:spPr>
          <a:xfrm>
            <a:off x="0" y="5029200"/>
            <a:ext cx="12192000" cy="18288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fontAlgn="auto">
              <a:spcBef>
                <a:spcPct val="0"/>
              </a:spcBef>
              <a:spcAft>
                <a:spcPct val="0"/>
              </a:spcAft>
              <a:defRPr/>
            </a:pPr>
            <a:endParaRPr lang="zh-CN" altLang="en-US"/>
          </a:p>
        </p:txBody>
      </p:sp>
      <p:grpSp>
        <p:nvGrpSpPr>
          <p:cNvPr id="6" name="组合 5"/>
          <p:cNvGrpSpPr/>
          <p:nvPr>
            <p:custDataLst>
              <p:tags r:id="rId2"/>
            </p:custDataLst>
          </p:nvPr>
        </p:nvGrpSpPr>
        <p:grpSpPr>
          <a:xfrm>
            <a:off x="0" y="0"/>
            <a:ext cx="12192000" cy="682625"/>
            <a:chExt cx="12192000" cy="681881"/>
          </a:xfrm>
        </p:grpSpPr>
        <p:pic>
          <p:nvPicPr>
            <p:cNvPr id="8" name="图片 9" descr="C:\Users\1V994W2\PycharmProjects\PPT_Background_Generation\pic_temp\0_pic_quater_right_down.png"/>
            <p:cNvPicPr>
              <a:picLocks noChangeAspect="1" noChangeArrowheads="1"/>
            </p:cNvPicPr>
            <p:nvPr userDrawn="1">
              <p:custDataLst>
                <p:tags r:id="rId5"/>
              </p:custDataLst>
            </p:nvPr>
          </p:nvPicPr>
          <p:blipFill>
            <a:blip r:embed="rId4" r:link="rId3"/>
            <a:stretch>
              <a:fillRect/>
            </a:stretch>
          </p:blipFill>
          <p:spPr bwMode="auto">
            <a:xfrm>
              <a:off x="0" y="0"/>
              <a:ext cx="720090" cy="681881"/>
            </a:xfrm>
            <a:prstGeom prst="rect">
              <a:avLst/>
            </a:prstGeom>
            <a:noFill/>
            <a:ln w="9525">
              <a:noFill/>
              <a:miter lim="800000"/>
            </a:ln>
          </p:spPr>
        </p:pic>
        <p:pic>
          <p:nvPicPr>
            <p:cNvPr id="10" name="图片 7" descr="C:\Users\1V994W2\PycharmProjects\PPT_Background_Generation\pic_temp\1_pic_quater_left_down.png"/>
            <p:cNvPicPr>
              <a:picLocks noChangeAspect="1" noChangeArrowheads="1"/>
            </p:cNvPicPr>
            <p:nvPr userDrawn="1">
              <p:custDataLst>
                <p:tags r:id="rId8"/>
              </p:custDataLst>
            </p:nvPr>
          </p:nvPicPr>
          <p:blipFill>
            <a:blip r:embed="rId7" r:link="rId6"/>
            <a:stretch>
              <a:fillRect/>
            </a:stretch>
          </p:blipFill>
          <p:spPr bwMode="auto">
            <a:xfrm>
              <a:off x="11471910" y="0"/>
              <a:ext cx="720090" cy="527700"/>
            </a:xfrm>
            <a:prstGeom prst="rect">
              <a:avLst/>
            </a:prstGeom>
            <a:noFill/>
            <a:ln w="9525">
              <a:noFill/>
              <a:miter lim="800000"/>
            </a:ln>
          </p:spPr>
        </p:pic>
      </p:grpSp>
      <p:sp>
        <p:nvSpPr>
          <p:cNvPr id="2" name="标题 1"/>
          <p:cNvSpPr>
            <a:spLocks noGrp="1"/>
          </p:cNvSpPr>
          <p:nvPr>
            <p:ph type="title"/>
          </p:nvPr>
        </p:nvSpPr>
        <p:spPr>
          <a:xfrm>
            <a:off x="604800" y="669600"/>
            <a:ext cx="10976400" cy="565200"/>
          </a:xfrm>
        </p:spPr>
        <p:txBody>
          <a:bodyPr/>
          <a:lstStyle>
            <a:lvl1pPr algn="ctr">
              <a:defRPr sz="3200" baseline="0">
                <a:solidFill>
                  <a:schemeClr val="tx1"/>
                </a:solidFill>
                <a:latin typeface="Arial" pitchFamily="34" charset="0"/>
                <a:ea typeface="微软雅黑"/>
              </a:defRPr>
            </a:lvl1pPr>
          </a:lstStyle>
          <a:p>
            <a:r>
              <a:rPr lang="zh-CN" altLang="en-US"/>
              <a:t>单击此处编辑母版标题样式</a:t>
            </a:r>
            <a:endParaRPr lang="zh-CN" altLang="en-US"/>
          </a:p>
        </p:txBody>
      </p:sp>
      <p:sp>
        <p:nvSpPr>
          <p:cNvPr id="7" name="内容占位符 6"/>
          <p:cNvSpPr>
            <a:spLocks noGrp="1"/>
          </p:cNvSpPr>
          <p:nvPr>
            <p:ph sz="quarter" idx="13"/>
          </p:nvPr>
        </p:nvSpPr>
        <p:spPr>
          <a:xfrm>
            <a:off x="604837" y="1681200"/>
            <a:ext cx="10990800" cy="3211200"/>
          </a:xfrm>
        </p:spPr>
        <p:txBody>
          <a:bodyPr/>
          <a:lstStyle>
            <a:lvl1pPr>
              <a:defRPr baseline="0">
                <a:solidFill>
                  <a:schemeClr val="tx1"/>
                </a:solidFill>
                <a:latin typeface="Arial" pitchFamily="34" charset="0"/>
                <a:ea typeface="微软雅黑"/>
              </a:defRPr>
            </a:lvl1pPr>
            <a:lvl2pPr>
              <a:defRPr baseline="0">
                <a:solidFill>
                  <a:schemeClr val="tx1"/>
                </a:solidFill>
                <a:latin typeface="Arial" pitchFamily="34" charset="0"/>
                <a:ea typeface="微软雅黑"/>
              </a:defRPr>
            </a:lvl2pPr>
            <a:lvl3pPr>
              <a:defRPr baseline="0">
                <a:solidFill>
                  <a:schemeClr val="tx1"/>
                </a:solidFill>
                <a:latin typeface="Arial" pitchFamily="34" charset="0"/>
                <a:ea typeface="微软雅黑"/>
              </a:defRPr>
            </a:lvl3pPr>
            <a:lvl4pPr>
              <a:defRPr baseline="0">
                <a:solidFill>
                  <a:schemeClr val="tx1"/>
                </a:solidFill>
                <a:latin typeface="Arial" pitchFamily="34" charset="0"/>
                <a:ea typeface="微软雅黑"/>
              </a:defRPr>
            </a:lvl4pPr>
            <a:lvl5pPr>
              <a:defRPr baseline="0">
                <a:solidFill>
                  <a:schemeClr val="tx1"/>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文本占位符 8"/>
          <p:cNvSpPr>
            <a:spLocks noGrp="1"/>
          </p:cNvSpPr>
          <p:nvPr>
            <p:ph type="body" sz="quarter" idx="14"/>
          </p:nvPr>
        </p:nvSpPr>
        <p:spPr>
          <a:xfrm>
            <a:off x="594000" y="5180400"/>
            <a:ext cx="11001600" cy="1011600"/>
          </a:xfrm>
        </p:spPr>
        <p:txBody>
          <a:bodyPr/>
          <a:lstStyle>
            <a:lvl1pPr>
              <a:defRPr baseline="0">
                <a:solidFill>
                  <a:schemeClr val="tx1"/>
                </a:solidFill>
                <a:latin typeface="Arial" pitchFamily="34" charset="0"/>
                <a:ea typeface="微软雅黑"/>
              </a:defRPr>
            </a:lvl1pPr>
          </a:lstStyle>
          <a:p>
            <a:pPr lvl="0"/>
            <a:r>
              <a:rPr lang="zh-CN" altLang="en-US"/>
              <a:t>单击此处编辑母版文本样式</a:t>
            </a:r>
            <a:endParaRPr lang="zh-CN" altLang="en-US"/>
          </a:p>
        </p:txBody>
      </p:sp>
      <p:sp>
        <p:nvSpPr>
          <p:cNvPr id="11" name="日期占位符 2"/>
          <p:cNvSpPr>
            <a:spLocks noGrp="1"/>
          </p:cNvSpPr>
          <p:nvPr>
            <p:ph type="dt" sz="half" idx="15"/>
            <p:custDataLst>
              <p:tags r:id="rId9"/>
            </p:custDataLst>
          </p:nvPr>
        </p:nvSpPr>
        <p:spPr/>
        <p:txBody>
          <a:bodyPr/>
          <a:lstStyle>
            <a:lvl1pPr>
              <a:defRPr smtClean="0">
                <a:latin typeface="Arial" pitchFamily="34" charset="0"/>
                <a:ea typeface="微软雅黑"/>
              </a:defRPr>
            </a:lvl1pPr>
          </a:lstStyle>
          <a:p>
            <a:pPr>
              <a:defRPr/>
            </a:pPr>
            <a:fld id="{F6C6E4F4-A88F-495F-B7D1-137B4DDE2E1D}" type="datetimeFigureOut">
              <a:rPr lang="zh-CN" altLang="en-US"/>
              <a:t/>
            </a:fld>
            <a:endParaRPr lang="zh-CN" altLang="en-US"/>
          </a:p>
        </p:txBody>
      </p:sp>
      <p:sp>
        <p:nvSpPr>
          <p:cNvPr id="12" name="页脚占位符 3"/>
          <p:cNvSpPr>
            <a:spLocks noGrp="1"/>
          </p:cNvSpPr>
          <p:nvPr>
            <p:ph type="ftr" sz="quarter" idx="16"/>
            <p:custDataLst>
              <p:tags r:id="rId10"/>
            </p:custDataLst>
          </p:nvPr>
        </p:nvSpPr>
        <p:spPr/>
        <p:txBody>
          <a:bodyPr/>
          <a:lstStyle>
            <a:lvl1pPr>
              <a:defRPr>
                <a:latin typeface="Arial" pitchFamily="34" charset="0"/>
                <a:ea typeface="微软雅黑"/>
              </a:defRPr>
            </a:lvl1pPr>
          </a:lstStyle>
          <a:p>
            <a:pPr>
              <a:defRPr/>
            </a:pPr>
            <a:endParaRPr lang="zh-CN" altLang="en-US"/>
          </a:p>
        </p:txBody>
      </p:sp>
      <p:sp>
        <p:nvSpPr>
          <p:cNvPr id="13" name="灯片编号占位符 4"/>
          <p:cNvSpPr>
            <a:spLocks noGrp="1"/>
          </p:cNvSpPr>
          <p:nvPr>
            <p:ph type="sldNum" sz="quarter" idx="17"/>
            <p:custDataLst>
              <p:tags r:id="rId11"/>
            </p:custDataLst>
          </p:nvPr>
        </p:nvSpPr>
        <p:spPr/>
        <p:txBody>
          <a:bodyPr/>
          <a:lstStyle>
            <a:lvl1pPr>
              <a:defRPr smtClean="0">
                <a:latin typeface="Arial" pitchFamily="34" charset="0"/>
                <a:ea typeface="微软雅黑"/>
              </a:defRPr>
            </a:lvl1pPr>
          </a:lstStyle>
          <a:p>
            <a:pPr>
              <a:defRPr/>
            </a:pPr>
            <a:fld id="{51987EC4-BECF-41AB-AE24-BD835DB22F8E}" type="slidenum">
              <a:rPr lang="zh-CN" altLang="en-US"/>
              <a:t/>
            </a:fld>
            <a:endParaRPr lang="zh-CN" altLang="en-US"/>
          </a:p>
        </p:txBody>
      </p:sp>
    </p:spTree>
  </p:cSld>
  <p:clrMapOvr>
    <a:masterClrMapping/>
  </p:clrMapOvr>
  <p:transition spd="slow" advTm="3000"/>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导航">
    <p:spTree>
      <p:nvGrpSpPr>
        <p:cNvPr id="1" name=""/>
        <p:cNvGrpSpPr/>
        <p:nvPr/>
      </p:nvGrpSpPr>
      <p:grpSpPr>
        <a:xfrm>
          <a:off x="0" y="0"/>
          <a:ext cx="0" cy="0"/>
        </a:xfrm>
      </p:grpSpPr>
      <p:sp>
        <p:nvSpPr>
          <p:cNvPr id="8" name="矩形 13"/>
          <p:cNvSpPr/>
          <p:nvPr userDrawn="1">
            <p:custDataLst>
              <p:tags r:id="rId1"/>
            </p:custDataLst>
          </p:nvPr>
        </p:nvSpPr>
        <p:spPr>
          <a:xfrm>
            <a:off x="0" y="0"/>
            <a:ext cx="12192000" cy="9144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fontAlgn="auto">
              <a:spcBef>
                <a:spcPct val="0"/>
              </a:spcBef>
              <a:spcAft>
                <a:spcPct val="0"/>
              </a:spcAft>
              <a:defRPr/>
            </a:pPr>
            <a:endParaRPr lang="zh-CN" altLang="en-US"/>
          </a:p>
        </p:txBody>
      </p:sp>
      <p:grpSp>
        <p:nvGrpSpPr>
          <p:cNvPr id="10" name="组合 5"/>
          <p:cNvGrpSpPr/>
          <p:nvPr userDrawn="1">
            <p:custDataLst>
              <p:tags r:id="rId2"/>
            </p:custDataLst>
          </p:nvPr>
        </p:nvGrpSpPr>
        <p:grpSpPr>
          <a:xfrm>
            <a:off x="0" y="6175375"/>
            <a:ext cx="12192000" cy="682625"/>
            <a:chOff x="0" y="6176119"/>
            <a:chExt cx="12192000" cy="681881"/>
          </a:xfrm>
        </p:grpSpPr>
        <p:pic>
          <p:nvPicPr>
            <p:cNvPr id="12" name="图片 11" descr="C:\Users\1V994W2\PycharmProjects\PPT_Background_Generation\pic_temp\0_pic_quater_right_down.png"/>
            <p:cNvPicPr>
              <a:picLocks noChangeAspect="1" noChangeArrowheads="1"/>
            </p:cNvPicPr>
            <p:nvPr userDrawn="1">
              <p:custDataLst>
                <p:tags r:id="rId5"/>
              </p:custDataLst>
            </p:nvPr>
          </p:nvPicPr>
          <p:blipFill>
            <a:blip r:embed="rId4" r:link="rId3"/>
            <a:stretch>
              <a:fillRect/>
            </a:stretch>
          </p:blipFill>
          <p:spPr bwMode="auto">
            <a:xfrm>
              <a:off x="11471910" y="6176119"/>
              <a:ext cx="720090" cy="681881"/>
            </a:xfrm>
            <a:prstGeom prst="rect">
              <a:avLst/>
            </a:prstGeom>
            <a:noFill/>
            <a:ln w="9525">
              <a:noFill/>
              <a:miter lim="800000"/>
            </a:ln>
          </p:spPr>
        </p:pic>
        <p:pic>
          <p:nvPicPr>
            <p:cNvPr id="14" name="图片 9" descr="C:\Users\1V994W2\PycharmProjects\PPT_Background_Generation\pic_temp\1_pic_quater_left_down.png"/>
            <p:cNvPicPr>
              <a:picLocks noChangeAspect="1" noChangeArrowheads="1"/>
            </p:cNvPicPr>
            <p:nvPr userDrawn="1">
              <p:custDataLst>
                <p:tags r:id="rId8"/>
              </p:custDataLst>
            </p:nvPr>
          </p:nvPicPr>
          <p:blipFill>
            <a:blip r:embed="rId7" r:link="rId6"/>
            <a:stretch>
              <a:fillRect/>
            </a:stretch>
          </p:blipFill>
          <p:spPr bwMode="auto">
            <a:xfrm>
              <a:off x="0" y="6330300"/>
              <a:ext cx="720090" cy="527700"/>
            </a:xfrm>
            <a:prstGeom prst="rect">
              <a:avLst/>
            </a:prstGeom>
            <a:noFill/>
            <a:ln w="9525">
              <a:noFill/>
              <a:miter lim="800000"/>
            </a:ln>
          </p:spPr>
        </p:pic>
      </p:grpSp>
      <p:pic>
        <p:nvPicPr>
          <p:cNvPr id="15" name="图片 7" descr="芬太尼锐枢安-01"/>
          <p:cNvPicPr>
            <a:picLocks noChangeAspect="1"/>
          </p:cNvPicPr>
          <p:nvPr userDrawn="1"/>
        </p:nvPicPr>
        <p:blipFill>
          <a:blip r:embed="rId9"/>
          <a:stretch>
            <a:fillRect/>
          </a:stretch>
        </p:blipFill>
        <p:spPr bwMode="auto">
          <a:xfrm>
            <a:off x="4883150" y="6169025"/>
            <a:ext cx="2022475" cy="677863"/>
          </a:xfrm>
          <a:prstGeom prst="rect">
            <a:avLst/>
          </a:prstGeom>
          <a:noFill/>
          <a:ln w="9525">
            <a:noFill/>
            <a:miter lim="800000"/>
          </a:ln>
        </p:spPr>
      </p:pic>
      <p:sp>
        <p:nvSpPr>
          <p:cNvPr id="2" name="标题 1"/>
          <p:cNvSpPr>
            <a:spLocks noGrp="1"/>
          </p:cNvSpPr>
          <p:nvPr>
            <p:ph type="title"/>
          </p:nvPr>
        </p:nvSpPr>
        <p:spPr>
          <a:xfrm>
            <a:off x="579600" y="237600"/>
            <a:ext cx="11037600" cy="441964"/>
          </a:xfrm>
        </p:spPr>
        <p:txBody>
          <a:bodyPr/>
          <a:lstStyle>
            <a:lvl1pPr>
              <a:defRPr baseline="0">
                <a:solidFill>
                  <a:schemeClr val="tx1"/>
                </a:solidFill>
                <a:latin typeface="Arial" pitchFamily="34" charset="0"/>
                <a:ea typeface="微软雅黑"/>
              </a:defRPr>
            </a:lvl1pPr>
          </a:lstStyle>
          <a:p>
            <a:r>
              <a:rPr lang="zh-CN" altLang="en-US"/>
              <a:t>单击此处编辑母版标题样式</a:t>
            </a:r>
            <a:endParaRPr lang="zh-CN" altLang="en-US"/>
          </a:p>
        </p:txBody>
      </p:sp>
      <p:sp>
        <p:nvSpPr>
          <p:cNvPr id="7" name="内容占位符 6"/>
          <p:cNvSpPr>
            <a:spLocks noGrp="1"/>
          </p:cNvSpPr>
          <p:nvPr>
            <p:ph sz="quarter" idx="13"/>
          </p:nvPr>
        </p:nvSpPr>
        <p:spPr>
          <a:xfrm>
            <a:off x="579600" y="1663200"/>
            <a:ext cx="5342400" cy="2894400"/>
          </a:xfrm>
        </p:spPr>
        <p:txBody>
          <a:bodyPr/>
          <a:lstStyle>
            <a:lvl1pPr>
              <a:defRPr baseline="0">
                <a:solidFill>
                  <a:schemeClr val="tx1"/>
                </a:solidFill>
                <a:latin typeface="Arial" pitchFamily="34" charset="0"/>
                <a:ea typeface="微软雅黑"/>
              </a:defRPr>
            </a:lvl1pPr>
            <a:lvl2pPr>
              <a:defRPr baseline="0">
                <a:solidFill>
                  <a:schemeClr val="tx1"/>
                </a:solidFill>
                <a:latin typeface="Arial" pitchFamily="34" charset="0"/>
                <a:ea typeface="微软雅黑"/>
              </a:defRPr>
            </a:lvl2pPr>
            <a:lvl3pPr>
              <a:defRPr baseline="0">
                <a:solidFill>
                  <a:schemeClr val="tx1"/>
                </a:solidFill>
                <a:latin typeface="Arial" pitchFamily="34" charset="0"/>
                <a:ea typeface="微软雅黑"/>
              </a:defRPr>
            </a:lvl3pPr>
            <a:lvl4pPr>
              <a:defRPr baseline="0">
                <a:solidFill>
                  <a:schemeClr val="tx1"/>
                </a:solidFill>
                <a:latin typeface="Arial" pitchFamily="34" charset="0"/>
                <a:ea typeface="微软雅黑"/>
              </a:defRPr>
            </a:lvl4pPr>
            <a:lvl5pPr>
              <a:defRPr baseline="0">
                <a:solidFill>
                  <a:schemeClr val="tx1"/>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nvPr>
        </p:nvSpPr>
        <p:spPr>
          <a:xfrm>
            <a:off x="6242400" y="1663200"/>
            <a:ext cx="5367600" cy="2894400"/>
          </a:xfrm>
        </p:spPr>
        <p:txBody>
          <a:bodyPr/>
          <a:lstStyle>
            <a:lvl1pPr>
              <a:defRPr baseline="0">
                <a:solidFill>
                  <a:schemeClr val="tx1"/>
                </a:solidFill>
                <a:latin typeface="Arial" pitchFamily="34" charset="0"/>
                <a:ea typeface="微软雅黑"/>
              </a:defRPr>
            </a:lvl1pPr>
            <a:lvl2pPr>
              <a:defRPr baseline="0">
                <a:solidFill>
                  <a:schemeClr val="tx1"/>
                </a:solidFill>
                <a:latin typeface="Arial" pitchFamily="34" charset="0"/>
                <a:ea typeface="微软雅黑"/>
              </a:defRPr>
            </a:lvl2pPr>
            <a:lvl3pPr>
              <a:defRPr baseline="0">
                <a:solidFill>
                  <a:schemeClr val="tx1"/>
                </a:solidFill>
                <a:latin typeface="Arial" pitchFamily="34" charset="0"/>
                <a:ea typeface="微软雅黑"/>
              </a:defRPr>
            </a:lvl3pPr>
            <a:lvl4pPr>
              <a:defRPr baseline="0">
                <a:solidFill>
                  <a:schemeClr val="tx1"/>
                </a:solidFill>
                <a:latin typeface="Arial" pitchFamily="34" charset="0"/>
                <a:ea typeface="微软雅黑"/>
              </a:defRPr>
            </a:lvl4pPr>
            <a:lvl5pPr>
              <a:defRPr baseline="0">
                <a:solidFill>
                  <a:schemeClr val="tx1"/>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1" name="文本占位符 10"/>
          <p:cNvSpPr>
            <a:spLocks noGrp="1"/>
          </p:cNvSpPr>
          <p:nvPr>
            <p:ph type="body" sz="quarter" idx="15"/>
          </p:nvPr>
        </p:nvSpPr>
        <p:spPr>
          <a:xfrm>
            <a:off x="572400" y="4816800"/>
            <a:ext cx="5342400" cy="781200"/>
          </a:xfrm>
        </p:spPr>
        <p:txBody>
          <a:bodyPr/>
          <a:lstStyle>
            <a:lvl1pPr>
              <a:defRPr baseline="0">
                <a:solidFill>
                  <a:schemeClr val="tx1"/>
                </a:solidFill>
                <a:latin typeface="Arial" pitchFamily="34" charset="0"/>
                <a:ea typeface="微软雅黑"/>
              </a:defRPr>
            </a:lvl1pPr>
          </a:lstStyle>
          <a:p>
            <a:pPr lvl="0"/>
            <a:r>
              <a:rPr lang="zh-CN" altLang="en-US"/>
              <a:t>单击此处编辑母版文本样式</a:t>
            </a:r>
            <a:endParaRPr lang="zh-CN" altLang="en-US"/>
          </a:p>
        </p:txBody>
      </p:sp>
      <p:sp>
        <p:nvSpPr>
          <p:cNvPr id="13" name="文本占位符 12"/>
          <p:cNvSpPr>
            <a:spLocks noGrp="1"/>
          </p:cNvSpPr>
          <p:nvPr>
            <p:ph type="body" sz="quarter" idx="16"/>
          </p:nvPr>
        </p:nvSpPr>
        <p:spPr>
          <a:xfrm>
            <a:off x="6253200" y="4813200"/>
            <a:ext cx="5367600" cy="781200"/>
          </a:xfrm>
        </p:spPr>
        <p:txBody>
          <a:bodyPr/>
          <a:lstStyle>
            <a:lvl1pPr>
              <a:defRPr baseline="0">
                <a:solidFill>
                  <a:schemeClr val="tx1"/>
                </a:solidFill>
                <a:latin typeface="Arial" pitchFamily="34" charset="0"/>
                <a:ea typeface="微软雅黑"/>
              </a:defRPr>
            </a:lvl1pPr>
          </a:lstStyle>
          <a:p>
            <a:pPr lvl="0"/>
            <a:r>
              <a:rPr lang="zh-CN" altLang="en-US"/>
              <a:t>单击此处编辑母版文本样式</a:t>
            </a:r>
            <a:endParaRPr lang="zh-CN" altLang="en-US"/>
          </a:p>
        </p:txBody>
      </p:sp>
      <p:sp>
        <p:nvSpPr>
          <p:cNvPr id="16" name="日期占位符 2"/>
          <p:cNvSpPr>
            <a:spLocks noGrp="1"/>
          </p:cNvSpPr>
          <p:nvPr>
            <p:ph type="dt" sz="half" idx="17"/>
            <p:custDataLst>
              <p:tags r:id="rId10"/>
            </p:custDataLst>
          </p:nvPr>
        </p:nvSpPr>
        <p:spPr/>
        <p:txBody>
          <a:bodyPr/>
          <a:lstStyle>
            <a:lvl1pPr>
              <a:defRPr smtClean="0">
                <a:latin typeface="Arial" pitchFamily="34" charset="0"/>
                <a:ea typeface="微软雅黑"/>
              </a:defRPr>
            </a:lvl1pPr>
          </a:lstStyle>
          <a:p>
            <a:pPr>
              <a:defRPr/>
            </a:pPr>
            <a:fld id="{EBA554F8-48A0-447F-9A66-8B00C7F8DF39}" type="datetimeFigureOut">
              <a:rPr lang="zh-CN" altLang="en-US"/>
              <a:t/>
            </a:fld>
            <a:endParaRPr lang="zh-CN" altLang="en-US"/>
          </a:p>
        </p:txBody>
      </p:sp>
      <p:sp>
        <p:nvSpPr>
          <p:cNvPr id="17" name="页脚占位符 3"/>
          <p:cNvSpPr>
            <a:spLocks noGrp="1"/>
          </p:cNvSpPr>
          <p:nvPr>
            <p:ph type="ftr" sz="quarter" idx="18"/>
            <p:custDataLst>
              <p:tags r:id="rId11"/>
            </p:custDataLst>
          </p:nvPr>
        </p:nvSpPr>
        <p:spPr/>
        <p:txBody>
          <a:bodyPr/>
          <a:lstStyle>
            <a:lvl1pPr>
              <a:defRPr>
                <a:latin typeface="Arial" pitchFamily="34" charset="0"/>
                <a:ea typeface="微软雅黑"/>
              </a:defRPr>
            </a:lvl1pPr>
          </a:lstStyle>
          <a:p>
            <a:pPr>
              <a:defRPr/>
            </a:pPr>
            <a:endParaRPr lang="zh-CN" altLang="en-US"/>
          </a:p>
        </p:txBody>
      </p:sp>
      <p:sp>
        <p:nvSpPr>
          <p:cNvPr id="18" name="灯片编号占位符 4"/>
          <p:cNvSpPr>
            <a:spLocks noGrp="1"/>
          </p:cNvSpPr>
          <p:nvPr>
            <p:ph type="sldNum" sz="quarter" idx="19"/>
            <p:custDataLst>
              <p:tags r:id="rId12"/>
            </p:custDataLst>
          </p:nvPr>
        </p:nvSpPr>
        <p:spPr/>
        <p:txBody>
          <a:bodyPr/>
          <a:lstStyle>
            <a:lvl1pPr>
              <a:defRPr smtClean="0">
                <a:latin typeface="Arial" pitchFamily="34" charset="0"/>
                <a:ea typeface="微软雅黑"/>
              </a:defRPr>
            </a:lvl1pPr>
          </a:lstStyle>
          <a:p>
            <a:pPr>
              <a:defRPr/>
            </a:pPr>
            <a:fld id="{3D86966E-E48A-4C51-9C01-2FEBB5E29890}" type="slidenum">
              <a:rPr lang="zh-CN" altLang="en-US"/>
              <a:t/>
            </a:fld>
            <a:endParaRPr lang="zh-CN" altLang="en-US"/>
          </a:p>
        </p:txBody>
      </p:sp>
    </p:spTree>
  </p:cSld>
  <p:clrMapOvr>
    <a:masterClrMapping/>
  </p:clrMapOvr>
  <p:transition spd="slow" advTm="3000"/>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腰带">
    <p:spTree>
      <p:nvGrpSpPr>
        <p:cNvPr id="1" name=""/>
        <p:cNvGrpSpPr/>
        <p:nvPr/>
      </p:nvGrpSpPr>
      <p:grpSpPr>
        <a:xfrm>
          <a:off x="0" y="0"/>
          <a:ext cx="0" cy="0"/>
        </a:xfrm>
      </p:grpSpPr>
      <p:sp>
        <p:nvSpPr>
          <p:cNvPr id="4" name="矩形 9"/>
          <p:cNvSpPr/>
          <p:nvPr>
            <p:custDataLst>
              <p:tags r:id="rId1"/>
            </p:custDataLst>
          </p:nvPr>
        </p:nvSpPr>
        <p:spPr>
          <a:xfrm>
            <a:off x="0" y="954088"/>
            <a:ext cx="12192000" cy="4949825"/>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fontAlgn="auto">
              <a:spcBef>
                <a:spcPct val="0"/>
              </a:spcBef>
              <a:spcAft>
                <a:spcPct val="0"/>
              </a:spcAft>
              <a:defRPr/>
            </a:pPr>
            <a:endParaRPr lang="zh-CN" altLang="en-US"/>
          </a:p>
        </p:txBody>
      </p:sp>
      <p:grpSp>
        <p:nvGrpSpPr>
          <p:cNvPr id="5" name="组合 5"/>
          <p:cNvGrpSpPr/>
          <p:nvPr>
            <p:custDataLst>
              <p:tags r:id="rId2"/>
            </p:custDataLst>
          </p:nvPr>
        </p:nvGrpSpPr>
        <p:grpSpPr>
          <a:xfrm>
            <a:off x="0" y="5324475"/>
            <a:ext cx="12192000" cy="1533525"/>
            <a:chOff x="0" y="5323767"/>
            <a:chExt cx="12191999" cy="1534233"/>
          </a:xfrm>
        </p:grpSpPr>
        <p:pic>
          <p:nvPicPr>
            <p:cNvPr id="6" name="图片 8" descr="C:\Users\1V994W2\PycharmProjects\PPT_Background_Generation\pic_temp\0_pic_quater_right_down.png"/>
            <p:cNvPicPr>
              <a:picLocks noChangeAspect="1" noChangeArrowheads="1"/>
            </p:cNvPicPr>
            <p:nvPr userDrawn="1">
              <p:custDataLst>
                <p:tags r:id="rId5"/>
              </p:custDataLst>
            </p:nvPr>
          </p:nvPicPr>
          <p:blipFill>
            <a:blip r:embed="rId4" r:link="rId3"/>
            <a:stretch>
              <a:fillRect/>
            </a:stretch>
          </p:blipFill>
          <p:spPr bwMode="auto">
            <a:xfrm>
              <a:off x="10571797" y="5323767"/>
              <a:ext cx="1620202" cy="1534233"/>
            </a:xfrm>
            <a:prstGeom prst="rect">
              <a:avLst/>
            </a:prstGeom>
            <a:noFill/>
            <a:ln w="9525">
              <a:noFill/>
              <a:miter lim="800000"/>
            </a:ln>
          </p:spPr>
        </p:pic>
        <p:pic>
          <p:nvPicPr>
            <p:cNvPr id="8" name="图片 7" descr="C:\Users\1V994W2\PycharmProjects\PPT_Background_Generation\pic_temp\1_pic_quater_left_down.png"/>
            <p:cNvPicPr>
              <a:picLocks noChangeAspect="1" noChangeArrowheads="1"/>
            </p:cNvPicPr>
            <p:nvPr userDrawn="1">
              <p:custDataLst>
                <p:tags r:id="rId8"/>
              </p:custDataLst>
            </p:nvPr>
          </p:nvPicPr>
          <p:blipFill>
            <a:blip r:embed="rId7" r:link="rId6"/>
            <a:stretch>
              <a:fillRect/>
            </a:stretch>
          </p:blipFill>
          <p:spPr bwMode="auto">
            <a:xfrm>
              <a:off x="0" y="5670676"/>
              <a:ext cx="1620202" cy="1187324"/>
            </a:xfrm>
            <a:prstGeom prst="rect">
              <a:avLst/>
            </a:prstGeom>
            <a:noFill/>
            <a:ln w="9525">
              <a:noFill/>
              <a:miter lim="800000"/>
            </a:ln>
          </p:spPr>
        </p:pic>
      </p:grpSp>
      <p:sp>
        <p:nvSpPr>
          <p:cNvPr id="2" name="标题 1"/>
          <p:cNvSpPr>
            <a:spLocks noGrp="1"/>
          </p:cNvSpPr>
          <p:nvPr>
            <p:ph type="title"/>
          </p:nvPr>
        </p:nvSpPr>
        <p:spPr>
          <a:xfrm>
            <a:off x="1522800" y="1339200"/>
            <a:ext cx="9144000" cy="2386800"/>
          </a:xfrm>
        </p:spPr>
        <p:txBody>
          <a:bodyPr anchor="b"/>
          <a:lstStyle>
            <a:lvl1pPr algn="ctr">
              <a:defRPr sz="6000" baseline="0">
                <a:solidFill>
                  <a:schemeClr val="tx1"/>
                </a:solidFill>
                <a:latin typeface="Arial" pitchFamily="34" charset="0"/>
                <a:ea typeface="微软雅黑"/>
              </a:defRPr>
            </a:lvl1pPr>
          </a:lstStyle>
          <a:p>
            <a:r>
              <a:rPr lang="zh-CN" altLang="en-US"/>
              <a:t>单击此处编辑母版标题样式</a:t>
            </a:r>
            <a:endParaRPr lang="zh-CN" altLang="en-US"/>
          </a:p>
        </p:txBody>
      </p:sp>
      <p:sp>
        <p:nvSpPr>
          <p:cNvPr id="7" name="文本占位符 6"/>
          <p:cNvSpPr>
            <a:spLocks noGrp="1"/>
          </p:cNvSpPr>
          <p:nvPr>
            <p:ph type="body" sz="quarter" idx="13"/>
          </p:nvPr>
        </p:nvSpPr>
        <p:spPr>
          <a:xfrm>
            <a:off x="1522413" y="3862800"/>
            <a:ext cx="9144000" cy="1656000"/>
          </a:xfrm>
        </p:spPr>
        <p:txBody>
          <a:bodyPr/>
          <a:lstStyle>
            <a:lvl1pPr algn="ctr">
              <a:defRPr baseline="0">
                <a:solidFill>
                  <a:schemeClr val="tx1"/>
                </a:solidFill>
                <a:latin typeface="Arial" pitchFamily="34" charset="0"/>
                <a:ea typeface="微软雅黑"/>
              </a:defRPr>
            </a:lvl1pPr>
          </a:lstStyle>
          <a:p>
            <a:pPr lvl="0"/>
            <a:r>
              <a:rPr lang="zh-CN" altLang="en-US"/>
              <a:t>单击此处编辑母版文本样式</a:t>
            </a:r>
            <a:endParaRPr lang="zh-CN" altLang="en-US"/>
          </a:p>
        </p:txBody>
      </p:sp>
      <p:sp>
        <p:nvSpPr>
          <p:cNvPr id="9" name="日期占位符 2"/>
          <p:cNvSpPr>
            <a:spLocks noGrp="1"/>
          </p:cNvSpPr>
          <p:nvPr>
            <p:ph type="dt" sz="half" idx="14"/>
            <p:custDataLst>
              <p:tags r:id="rId9"/>
            </p:custDataLst>
          </p:nvPr>
        </p:nvSpPr>
        <p:spPr/>
        <p:txBody>
          <a:bodyPr/>
          <a:lstStyle>
            <a:lvl1pPr>
              <a:defRPr smtClean="0">
                <a:latin typeface="Arial" pitchFamily="34" charset="0"/>
                <a:ea typeface="微软雅黑"/>
              </a:defRPr>
            </a:lvl1pPr>
          </a:lstStyle>
          <a:p>
            <a:pPr>
              <a:defRPr/>
            </a:pPr>
            <a:fld id="{F30317B4-CA2A-4723-A732-F37ED0ED4E09}" type="datetimeFigureOut">
              <a:rPr lang="zh-CN" altLang="en-US"/>
              <a:t/>
            </a:fld>
            <a:endParaRPr lang="zh-CN" altLang="en-US"/>
          </a:p>
        </p:txBody>
      </p:sp>
      <p:sp>
        <p:nvSpPr>
          <p:cNvPr id="10" name="页脚占位符 3"/>
          <p:cNvSpPr>
            <a:spLocks noGrp="1"/>
          </p:cNvSpPr>
          <p:nvPr>
            <p:ph type="ftr" sz="quarter" idx="15"/>
            <p:custDataLst>
              <p:tags r:id="rId10"/>
            </p:custDataLst>
          </p:nvPr>
        </p:nvSpPr>
        <p:spPr/>
        <p:txBody>
          <a:bodyPr/>
          <a:lstStyle>
            <a:lvl1pPr>
              <a:defRPr>
                <a:latin typeface="Arial" pitchFamily="34" charset="0"/>
                <a:ea typeface="微软雅黑"/>
              </a:defRPr>
            </a:lvl1pPr>
          </a:lstStyle>
          <a:p>
            <a:pPr>
              <a:defRPr/>
            </a:pPr>
            <a:endParaRPr lang="zh-CN" altLang="en-US"/>
          </a:p>
        </p:txBody>
      </p:sp>
      <p:sp>
        <p:nvSpPr>
          <p:cNvPr id="11" name="灯片编号占位符 4"/>
          <p:cNvSpPr>
            <a:spLocks noGrp="1"/>
          </p:cNvSpPr>
          <p:nvPr>
            <p:ph type="sldNum" sz="quarter" idx="16"/>
            <p:custDataLst>
              <p:tags r:id="rId11"/>
            </p:custDataLst>
          </p:nvPr>
        </p:nvSpPr>
        <p:spPr/>
        <p:txBody>
          <a:bodyPr/>
          <a:lstStyle>
            <a:lvl1pPr>
              <a:defRPr smtClean="0">
                <a:latin typeface="Arial" pitchFamily="34" charset="0"/>
                <a:ea typeface="微软雅黑"/>
              </a:defRPr>
            </a:lvl1pPr>
          </a:lstStyle>
          <a:p>
            <a:pPr>
              <a:defRPr/>
            </a:pPr>
            <a:fld id="{5290F72E-B47C-4B10-B518-337CE2794C08}" type="slidenum">
              <a:rPr lang="zh-CN" altLang="en-US"/>
              <a:t/>
            </a:fld>
            <a:endParaRPr lang="zh-CN" altLang="en-US"/>
          </a:p>
        </p:txBody>
      </p:sp>
    </p:spTree>
  </p:cSld>
  <p:clrMapOvr>
    <a:masterClrMapping/>
  </p:clrMapOvr>
  <p:transition spd="slow" advTm="3000"/>
  <p:timing/>
</p:sldLayout>
</file>

<file path=ppt/slideLayouts/slideLayout3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标题和内容">
    <p:spTree>
      <p:nvGrpSpPr>
        <p:cNvPr id="1" name=""/>
        <p:cNvGrpSpPr/>
        <p:nvPr/>
      </p:nvGrpSpPr>
      <p:grpSpPr>
        <a:xfrm>
          <a:off x="0" y="0"/>
          <a:ext cx="0" cy="0"/>
        </a:xfrm>
      </p:grpSpPr>
    </p:spTree>
  </p:cSld>
  <p:clrMapOvr>
    <a:masterClrMapping/>
  </p:clrMapOvr>
  <p:transition spd="slow" advTm="3000"/>
  <p:timing/>
</p:sldLayout>
</file>

<file path=ppt/slideLayouts/slideLayout3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自定义版式">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日期占位符 3"/>
          <p:cNvSpPr>
            <a:spLocks noGrp="1"/>
          </p:cNvSpPr>
          <p:nvPr>
            <p:ph type="dt" sz="half" idx="10"/>
            <p:custDataLst>
              <p:tags r:id="rId1"/>
            </p:custDataLst>
          </p:nvPr>
        </p:nvSpPr>
        <p:spPr/>
        <p:txBody>
          <a:bodyPr/>
          <a:lstStyle>
            <a:lvl1pPr>
              <a:defRPr/>
            </a:lvl1pPr>
          </a:lstStyle>
          <a:p>
            <a:pPr>
              <a:defRPr/>
            </a:pPr>
            <a:fld id="{B62113FA-5A71-496F-8FB5-BAFEE78434F9}" type="datetimeFigureOut">
              <a:rPr lang="zh-CN" altLang="en-US"/>
              <a:t/>
            </a:fld>
            <a:endParaRPr lang="zh-CN" altLang="en-US"/>
          </a:p>
        </p:txBody>
      </p:sp>
      <p:sp>
        <p:nvSpPr>
          <p:cNvPr id="4" name="页脚占位符 4"/>
          <p:cNvSpPr>
            <a:spLocks noGrp="1"/>
          </p:cNvSpPr>
          <p:nvPr>
            <p:ph type="ftr" sz="quarter" idx="11"/>
            <p:custDataLst>
              <p:tags r:id="rId2"/>
            </p:custDataLst>
          </p:nvPr>
        </p:nvSpPr>
        <p:spPr/>
        <p:txBody>
          <a:bodyPr/>
          <a:lstStyle>
            <a:lvl1pPr>
              <a:defRPr/>
            </a:lvl1pPr>
          </a:lstStyle>
          <a:p>
            <a:pPr>
              <a:defRPr/>
            </a:pPr>
            <a:endParaRPr lang="zh-CN" altLang="en-US"/>
          </a:p>
        </p:txBody>
      </p:sp>
      <p:sp>
        <p:nvSpPr>
          <p:cNvPr id="5" name="灯片编号占位符 5"/>
          <p:cNvSpPr>
            <a:spLocks noGrp="1"/>
          </p:cNvSpPr>
          <p:nvPr>
            <p:ph type="sldNum" sz="quarter" idx="12"/>
            <p:custDataLst>
              <p:tags r:id="rId3"/>
            </p:custDataLst>
          </p:nvPr>
        </p:nvSpPr>
        <p:spPr/>
        <p:txBody>
          <a:bodyPr/>
          <a:lstStyle>
            <a:lvl1pPr>
              <a:defRPr/>
            </a:lvl1pPr>
          </a:lstStyle>
          <a:p>
            <a:pPr>
              <a:defRPr/>
            </a:pPr>
            <a:fld id="{11A7EC07-1C3A-4C41-A6F0-5130C2BAB44E}" type="slidenum">
              <a:rPr lang="zh-CN" altLang="en-US"/>
              <a:t/>
            </a:fld>
            <a:endParaRPr lang="zh-CN" altLang="en-US"/>
          </a:p>
        </p:txBody>
      </p:sp>
    </p:spTree>
  </p:cSld>
  <p:clrMapOvr>
    <a:masterClrMapping/>
  </p:clrMapOvr>
  <p:transition spd="slow" advTm="3000"/>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slideLayout" Target="../slideLayouts/slideLayout26.xml" /><Relationship Id="rId16" Type="http://schemas.openxmlformats.org/officeDocument/2006/relationships/slideLayout" Target="../slideLayouts/slideLayout27.xml" /><Relationship Id="rId17" Type="http://schemas.openxmlformats.org/officeDocument/2006/relationships/slideLayout" Target="../slideLayouts/slideLayout28.xml" /><Relationship Id="rId18" Type="http://schemas.openxmlformats.org/officeDocument/2006/relationships/slideLayout" Target="../slideLayouts/slideLayout29.xml" /><Relationship Id="rId19" Type="http://schemas.openxmlformats.org/officeDocument/2006/relationships/slideLayout" Target="../slideLayouts/slideLayout30.xml" /><Relationship Id="rId2" Type="http://schemas.openxmlformats.org/officeDocument/2006/relationships/slideLayout" Target="../slideLayouts/slideLayout13.xml" /><Relationship Id="rId20" Type="http://schemas.openxmlformats.org/officeDocument/2006/relationships/slideLayout" Target="../slideLayouts/slideLayout31.xml" /><Relationship Id="rId21" Type="http://schemas.openxmlformats.org/officeDocument/2006/relationships/tags" Target="../tags/tag100.xml" /><Relationship Id="rId22" Type="http://schemas.openxmlformats.org/officeDocument/2006/relationships/tags" Target="../tags/tag101.xml" /><Relationship Id="rId23" Type="http://schemas.openxmlformats.org/officeDocument/2006/relationships/tags" Target="../tags/tag102.xml" /><Relationship Id="rId24" Type="http://schemas.openxmlformats.org/officeDocument/2006/relationships/tags" Target="../tags/tag103.xml" /><Relationship Id="rId25" Type="http://schemas.openxmlformats.org/officeDocument/2006/relationships/tags" Target="../tags/tag104.xml" /><Relationship Id="rId26" Type="http://schemas.openxmlformats.org/officeDocument/2006/relationships/tags" Target="../tags/tag105.xml" /><Relationship Id="rId27"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sp>
        <p:nvSpPr>
          <p:cNvPr id="2" name="标题占位符 1"/>
          <p:cNvSpPr>
            <a:spLocks noGrp="1"/>
          </p:cNvSpPr>
          <p:nvPr>
            <p:ph type="title"/>
            <p:custDataLst>
              <p:tags r:id="rId21"/>
            </p:custDataLst>
          </p:nvPr>
        </p:nvSpPr>
        <p:spPr>
          <a:xfrm>
            <a:off x="669925" y="442913"/>
            <a:ext cx="10852150" cy="442912"/>
          </a:xfrm>
          <a:prstGeom prst="rect">
            <a:avLst/>
          </a:prstGeom>
        </p:spPr>
        <p:txBody>
          <a:bodyPr vert="horz" wrap="square" lIns="90170" tIns="46990" rIns="90170" bIns="46990" rtlCol="0" anchor="ctr" anchorCtr="0">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22"/>
            </p:custDataLst>
          </p:nvPr>
        </p:nvSpPr>
        <p:spPr>
          <a:xfrm>
            <a:off x="669925" y="962025"/>
            <a:ext cx="10852150" cy="5387975"/>
          </a:xfrm>
          <a:prstGeom prst="rect">
            <a:avLst/>
          </a:prstGeom>
        </p:spPr>
        <p:txBody>
          <a:bodyPr vert="horz" wrap="square" lIns="90170" tIns="46990" rIns="90170" bIns="4699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23"/>
            </p:custDataLst>
          </p:nvPr>
        </p:nvSpPr>
        <p:spPr>
          <a:xfrm>
            <a:off x="879475" y="6350000"/>
            <a:ext cx="2700338" cy="315913"/>
          </a:xfrm>
          <a:prstGeom prst="rect">
            <a:avLst/>
          </a:prstGeom>
        </p:spPr>
        <p:txBody>
          <a:bodyPr vert="horz" wrap="square" lIns="91440" tIns="45720" rIns="91440" bIns="45720" rtlCol="0" anchor="ctr">
            <a:normAutofit/>
          </a:bodyPr>
          <a:lstStyle>
            <a:defPPr>
              <a:defRPr lang="zh-CN"/>
            </a:defPPr>
            <a:lvl1pPr algn="l" rtl="0" fontAlgn="auto">
              <a:spcBef>
                <a:spcPct val="0"/>
              </a:spcBef>
              <a:spcAft>
                <a:spcPct val="0"/>
              </a:spcAft>
              <a:defRPr sz="1200" kern="1200">
                <a:solidFill>
                  <a:schemeClr val="tx1">
                    <a:tint val="75000"/>
                  </a:schemeClr>
                </a:solidFill>
                <a:latin typeface="Arial" pitchFamily="34" charset="0"/>
                <a:ea typeface="微软雅黑"/>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defRPr/>
            </a:pPr>
            <a:fld id="{81E11A66-14CD-4A5F-9A6F-BBC421BCB59D}" type="datetimeFigureOut">
              <a:rPr lang="zh-CN" altLang="en-US"/>
              <a:t/>
            </a:fld>
            <a:endParaRPr lang="zh-CN" altLang="en-US"/>
          </a:p>
        </p:txBody>
      </p:sp>
      <p:sp>
        <p:nvSpPr>
          <p:cNvPr id="5" name="页脚占位符 4"/>
          <p:cNvSpPr>
            <a:spLocks noGrp="1"/>
          </p:cNvSpPr>
          <p:nvPr>
            <p:ph type="ftr" sz="quarter" idx="3"/>
            <p:custDataLst>
              <p:tags r:id="rId24"/>
            </p:custDataLst>
          </p:nvPr>
        </p:nvSpPr>
        <p:spPr>
          <a:xfrm>
            <a:off x="4116388" y="6350000"/>
            <a:ext cx="3959225" cy="315913"/>
          </a:xfrm>
          <a:prstGeom prst="rect">
            <a:avLst/>
          </a:prstGeom>
        </p:spPr>
        <p:txBody>
          <a:bodyPr vert="horz" wrap="square" lIns="91440" tIns="45720" rIns="91440" bIns="45720" rtlCol="0" anchor="ctr">
            <a:normAutofit/>
          </a:bodyPr>
          <a:lstStyle>
            <a:defPPr>
              <a:defRPr lang="zh-CN"/>
            </a:defPPr>
            <a:lvl1pPr algn="ctr" rtl="0" fontAlgn="auto">
              <a:spcBef>
                <a:spcPct val="0"/>
              </a:spcBef>
              <a:spcAft>
                <a:spcPct val="0"/>
              </a:spcAft>
              <a:defRPr sz="1200" kern="1200">
                <a:solidFill>
                  <a:schemeClr val="tx1">
                    <a:tint val="75000"/>
                  </a:schemeClr>
                </a:solidFill>
                <a:latin typeface="Arial" pitchFamily="34" charset="0"/>
                <a:ea typeface="微软雅黑"/>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defRPr/>
            </a:pPr>
            <a:endParaRPr lang="zh-CN" altLang="en-US"/>
          </a:p>
        </p:txBody>
      </p:sp>
      <p:sp>
        <p:nvSpPr>
          <p:cNvPr id="6" name="灯片编号占位符 5"/>
          <p:cNvSpPr>
            <a:spLocks noGrp="1"/>
          </p:cNvSpPr>
          <p:nvPr>
            <p:ph type="sldNum" sz="quarter" idx="4"/>
            <p:custDataLst>
              <p:tags r:id="rId25"/>
            </p:custDataLst>
          </p:nvPr>
        </p:nvSpPr>
        <p:spPr>
          <a:xfrm>
            <a:off x="8610600" y="6350000"/>
            <a:ext cx="2700338" cy="315913"/>
          </a:xfrm>
          <a:prstGeom prst="rect">
            <a:avLst/>
          </a:prstGeom>
        </p:spPr>
        <p:txBody>
          <a:bodyPr vert="horz" wrap="square" lIns="91440" tIns="45720" rIns="91440" bIns="45720" rtlCol="0" anchor="ctr">
            <a:normAutofit/>
          </a:bodyPr>
          <a:lstStyle>
            <a:defPPr>
              <a:defRPr lang="zh-CN"/>
            </a:defPPr>
            <a:lvl1pPr algn="r" rtl="0" fontAlgn="auto">
              <a:spcBef>
                <a:spcPct val="0"/>
              </a:spcBef>
              <a:spcAft>
                <a:spcPct val="0"/>
              </a:spcAft>
              <a:defRPr sz="1200" kern="1200">
                <a:solidFill>
                  <a:schemeClr val="tx1">
                    <a:tint val="75000"/>
                  </a:schemeClr>
                </a:solidFill>
                <a:latin typeface="Arial" pitchFamily="34" charset="0"/>
                <a:ea typeface="微软雅黑"/>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defRPr/>
            </a:pPr>
            <a:fld id="{259EE1A2-35D0-47BE-A052-C94EB24CFFCB}" type="slidenum">
              <a:rPr lang="zh-CN" altLang="en-US"/>
              <a:t>0</a:t>
            </a:fld>
            <a:endParaRPr lang="zh-CN" altLang="en-US"/>
          </a:p>
        </p:txBody>
      </p:sp>
      <p:sp>
        <p:nvSpPr>
          <p:cNvPr id="7" name="KSO_TEMPLATE" hidden="1"/>
          <p:cNvSpPr/>
          <p:nvPr>
            <p:custDataLst>
              <p:tags r:id="rId26"/>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fontAlgn="auto">
              <a:spcBef>
                <a:spcPct val="0"/>
              </a:spcBef>
              <a:spcAft>
                <a:spcPct val="0"/>
              </a:spcAft>
              <a:defRPr/>
            </a:pP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 id="2147483673" r:id="rId14"/>
    <p:sldLayoutId id="2147483674" r:id="rId15"/>
    <p:sldLayoutId id="2147483675" r:id="rId16"/>
    <p:sldLayoutId id="2147483676" r:id="rId17"/>
    <p:sldLayoutId id="2147483677" r:id="rId18"/>
    <p:sldLayoutId id="2147483678" r:id="rId19"/>
    <p:sldLayoutId id="2147483679" r:id="rId20"/>
  </p:sldLayoutIdLst>
  <p:transition spd="slow" advTm="3000"/>
  <p:timing/>
  <p:txStyles>
    <p:titleStyle>
      <a:lvl1pPr algn="l" rtl="0" fontAlgn="base">
        <a:spcBef>
          <a:spcPct val="0"/>
        </a:spcBef>
        <a:spcAft>
          <a:spcPct val="0"/>
        </a:spcAft>
        <a:defRPr sz="2400" b="1" kern="1200" spc="200">
          <a:solidFill>
            <a:schemeClr val="tx1"/>
          </a:solidFill>
          <a:latin typeface="Arial" pitchFamily="34" charset="0"/>
          <a:ea typeface="微软雅黑"/>
          <a:cs typeface="+mj-cs"/>
        </a:defRPr>
      </a:lvl1pPr>
      <a:lvl2pPr algn="l" rtl="0" fontAlgn="base">
        <a:spcBef>
          <a:spcPct val="0"/>
        </a:spcBef>
        <a:spcAft>
          <a:spcPct val="0"/>
        </a:spcAft>
        <a:defRPr sz="2400" b="1">
          <a:solidFill>
            <a:schemeClr val="tx1"/>
          </a:solidFill>
          <a:latin typeface="Arial" pitchFamily="34" charset="0"/>
          <a:ea typeface="微软雅黑"/>
        </a:defRPr>
      </a:lvl2pPr>
      <a:lvl3pPr algn="l" rtl="0" fontAlgn="base">
        <a:spcBef>
          <a:spcPct val="0"/>
        </a:spcBef>
        <a:spcAft>
          <a:spcPct val="0"/>
        </a:spcAft>
        <a:defRPr sz="2400" b="1">
          <a:solidFill>
            <a:schemeClr val="tx1"/>
          </a:solidFill>
          <a:latin typeface="Arial" pitchFamily="34" charset="0"/>
          <a:ea typeface="微软雅黑"/>
        </a:defRPr>
      </a:lvl3pPr>
      <a:lvl4pPr algn="l" rtl="0" fontAlgn="base">
        <a:spcBef>
          <a:spcPct val="0"/>
        </a:spcBef>
        <a:spcAft>
          <a:spcPct val="0"/>
        </a:spcAft>
        <a:defRPr sz="2400" b="1">
          <a:solidFill>
            <a:schemeClr val="tx1"/>
          </a:solidFill>
          <a:latin typeface="Arial" pitchFamily="34" charset="0"/>
          <a:ea typeface="微软雅黑"/>
        </a:defRPr>
      </a:lvl4pPr>
      <a:lvl5pPr algn="l" rtl="0" fontAlgn="base">
        <a:spcBef>
          <a:spcPct val="0"/>
        </a:spcBef>
        <a:spcAft>
          <a:spcPct val="0"/>
        </a:spcAft>
        <a:defRPr sz="2400" b="1">
          <a:solidFill>
            <a:schemeClr val="tx1"/>
          </a:solidFill>
          <a:latin typeface="Arial" pitchFamily="34" charset="0"/>
          <a:ea typeface="微软雅黑"/>
        </a:defRPr>
      </a:lvl5pPr>
      <a:lvl6pPr marL="457200" algn="l" rtl="0" fontAlgn="base">
        <a:spcBef>
          <a:spcPct val="0"/>
        </a:spcBef>
        <a:spcAft>
          <a:spcPct val="0"/>
        </a:spcAft>
        <a:defRPr sz="2400" b="1">
          <a:solidFill>
            <a:schemeClr val="tx1"/>
          </a:solidFill>
          <a:latin typeface="Arial" pitchFamily="34" charset="0"/>
          <a:ea typeface="微软雅黑"/>
        </a:defRPr>
      </a:lvl6pPr>
      <a:lvl7pPr marL="914400" algn="l" rtl="0" fontAlgn="base">
        <a:spcBef>
          <a:spcPct val="0"/>
        </a:spcBef>
        <a:spcAft>
          <a:spcPct val="0"/>
        </a:spcAft>
        <a:defRPr sz="2400" b="1">
          <a:solidFill>
            <a:schemeClr val="tx1"/>
          </a:solidFill>
          <a:latin typeface="Arial" pitchFamily="34" charset="0"/>
          <a:ea typeface="微软雅黑"/>
        </a:defRPr>
      </a:lvl7pPr>
      <a:lvl8pPr marL="1371600" algn="l" rtl="0" fontAlgn="base">
        <a:spcBef>
          <a:spcPct val="0"/>
        </a:spcBef>
        <a:spcAft>
          <a:spcPct val="0"/>
        </a:spcAft>
        <a:defRPr sz="2400" b="1">
          <a:solidFill>
            <a:schemeClr val="tx1"/>
          </a:solidFill>
          <a:latin typeface="Arial" pitchFamily="34" charset="0"/>
          <a:ea typeface="微软雅黑"/>
        </a:defRPr>
      </a:lvl8pPr>
      <a:lvl9pPr marL="1828800" algn="l" rtl="0" fontAlgn="base">
        <a:spcBef>
          <a:spcPct val="0"/>
        </a:spcBef>
        <a:spcAft>
          <a:spcPct val="0"/>
        </a:spcAft>
        <a:defRPr sz="2400" b="1">
          <a:solidFill>
            <a:schemeClr val="tx1"/>
          </a:solidFill>
          <a:latin typeface="Arial" pitchFamily="34" charset="0"/>
          <a:ea typeface="微软雅黑"/>
        </a:defRPr>
      </a:lvl9pPr>
    </p:titleStyle>
    <p:bodyStyle>
      <a:lvl1pPr marL="228600" indent="-228600" algn="l" rtl="0" fontAlgn="base">
        <a:lnSpc>
          <a:spcPct val="130000"/>
        </a:lnSpc>
        <a:spcBef>
          <a:spcPct val="0"/>
        </a:spcBef>
        <a:spcAft>
          <a:spcPts val="1000"/>
        </a:spcAft>
        <a:buFont typeface="Arial" pitchFamily="34" charset="0"/>
        <a:buChar char="•"/>
        <a:defRPr sz="1600" kern="1200" spc="150">
          <a:solidFill>
            <a:schemeClr val="tx1"/>
          </a:solidFill>
          <a:latin typeface="Arial" pitchFamily="34" charset="0"/>
          <a:ea typeface="微软雅黑"/>
          <a:cs typeface="+mn-cs"/>
        </a:defRPr>
      </a:lvl1pPr>
      <a:lvl2pPr marL="685800" indent="-228600" algn="l" rtl="0" fontAlgn="base">
        <a:lnSpc>
          <a:spcPct val="130000"/>
        </a:lnSpc>
        <a:spcBef>
          <a:spcPct val="0"/>
        </a:spcBef>
        <a:spcAft>
          <a:spcPts val="1000"/>
        </a:spcAft>
        <a:buFont typeface="Arial" pitchFamily="34" charset="0"/>
        <a:buChar char="•"/>
        <a:tabLst>
          <a:tab pos="1609725"/>
        </a:tabLst>
        <a:defRPr sz="1600" kern="1200" spc="150">
          <a:solidFill>
            <a:schemeClr val="tx1"/>
          </a:solidFill>
          <a:latin typeface="Arial" pitchFamily="34" charset="0"/>
          <a:ea typeface="微软雅黑"/>
          <a:cs typeface="+mn-cs"/>
        </a:defRPr>
      </a:lvl2pPr>
      <a:lvl3pPr marL="1143000" indent="-228600" algn="l" rtl="0" fontAlgn="base">
        <a:lnSpc>
          <a:spcPct val="130000"/>
        </a:lnSpc>
        <a:spcBef>
          <a:spcPct val="0"/>
        </a:spcBef>
        <a:spcAft>
          <a:spcPts val="1000"/>
        </a:spcAft>
        <a:buFont typeface="Arial" pitchFamily="34" charset="0"/>
        <a:buChar char="•"/>
        <a:defRPr sz="1600" kern="1200" spc="150">
          <a:solidFill>
            <a:schemeClr val="tx1"/>
          </a:solidFill>
          <a:latin typeface="Arial" pitchFamily="34" charset="0"/>
          <a:ea typeface="微软雅黑"/>
          <a:cs typeface="+mn-cs"/>
        </a:defRPr>
      </a:lvl3pPr>
      <a:lvl4pPr marL="1600200" indent="-228600" algn="l" rtl="0" fontAlgn="base">
        <a:lnSpc>
          <a:spcPct val="130000"/>
        </a:lnSpc>
        <a:spcBef>
          <a:spcPct val="0"/>
        </a:spcBef>
        <a:spcAft>
          <a:spcPts val="1000"/>
        </a:spcAft>
        <a:buFont typeface="Arial" pitchFamily="34" charset="0"/>
        <a:buChar char="•"/>
        <a:defRPr sz="1600" kern="1200" spc="150">
          <a:solidFill>
            <a:schemeClr val="tx1"/>
          </a:solidFill>
          <a:latin typeface="Arial" pitchFamily="34" charset="0"/>
          <a:ea typeface="微软雅黑"/>
          <a:cs typeface="+mn-cs"/>
        </a:defRPr>
      </a:lvl4pPr>
      <a:lvl5pPr marL="2057400" indent="-228600" algn="l" rtl="0" fontAlgn="base">
        <a:lnSpc>
          <a:spcPct val="130000"/>
        </a:lnSpc>
        <a:spcBef>
          <a:spcPct val="0"/>
        </a:spcBef>
        <a:spcAft>
          <a:spcPts val="1000"/>
        </a:spcAft>
        <a:buFont typeface="Arial" pitchFamily="34" charset="0"/>
        <a:buChar char="•"/>
        <a:defRPr sz="1600" kern="1200" spc="150">
          <a:solidFill>
            <a:schemeClr val="tx1"/>
          </a:solidFill>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30.xml" /><Relationship Id="rId2" Type="http://schemas.openxmlformats.org/officeDocument/2006/relationships/image" Target="../media/image8.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30.xml" /><Relationship Id="rId2" Type="http://schemas.openxmlformats.org/officeDocument/2006/relationships/notesSlide" Target="../notesSlides/notesSlide1.xml" /><Relationship Id="rId3" Type="http://schemas.openxmlformats.org/officeDocument/2006/relationships/tags" Target="../tags/tag106.xml" /><Relationship Id="rId4" Type="http://schemas.openxmlformats.org/officeDocument/2006/relationships/image" Target="../media/image9.png" /><Relationship Id="rId5" Type="http://schemas.openxmlformats.org/officeDocument/2006/relationships/image" Target="../media/image8.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30.xml" /><Relationship Id="rId2" Type="http://schemas.openxmlformats.org/officeDocument/2006/relationships/notesSlide" Target="../notesSlides/notesSlide2.xml" /><Relationship Id="rId3" Type="http://schemas.openxmlformats.org/officeDocument/2006/relationships/image" Target="../media/image10.png" /><Relationship Id="rId4" Type="http://schemas.openxmlformats.org/officeDocument/2006/relationships/tags" Target="../tags/tag107.xml" /><Relationship Id="rId5" Type="http://schemas.openxmlformats.org/officeDocument/2006/relationships/image" Target="../media/image11.png" /><Relationship Id="rId6" Type="http://schemas.openxmlformats.org/officeDocument/2006/relationships/tags" Target="../tags/tag108.xml" /><Relationship Id="rId7" Type="http://schemas.openxmlformats.org/officeDocument/2006/relationships/image" Target="../media/image12.jpeg" /><Relationship Id="rId8" Type="http://schemas.openxmlformats.org/officeDocument/2006/relationships/tags" Target="../tags/tag109.xml" /><Relationship Id="rId9" Type="http://schemas.openxmlformats.org/officeDocument/2006/relationships/image" Target="../media/image8.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30.xml" /><Relationship Id="rId2" Type="http://schemas.openxmlformats.org/officeDocument/2006/relationships/notesSlide" Target="../notesSlides/notesSlide3.xml" /><Relationship Id="rId3" Type="http://schemas.openxmlformats.org/officeDocument/2006/relationships/tags" Target="../tags/tag110.xml" /><Relationship Id="rId4" Type="http://schemas.openxmlformats.org/officeDocument/2006/relationships/image" Target="../media/image13.png" /><Relationship Id="rId5" Type="http://schemas.openxmlformats.org/officeDocument/2006/relationships/image" Target="../media/image8.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30.xml" /><Relationship Id="rId2" Type="http://schemas.openxmlformats.org/officeDocument/2006/relationships/notesSlide" Target="../notesSlides/notesSlide4.xml" /><Relationship Id="rId3" Type="http://schemas.openxmlformats.org/officeDocument/2006/relationships/tags" Target="../tags/tag111.xml" /><Relationship Id="rId4" Type="http://schemas.openxmlformats.org/officeDocument/2006/relationships/image" Target="../media/image14.png" /><Relationship Id="rId5" Type="http://schemas.openxmlformats.org/officeDocument/2006/relationships/tags" Target="../tags/tag112.xml" /><Relationship Id="rId6" Type="http://schemas.openxmlformats.org/officeDocument/2006/relationships/tags" Target="../tags/tag113.xml" /><Relationship Id="rId7" Type="http://schemas.openxmlformats.org/officeDocument/2006/relationships/image" Target="../media/image8.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30.xml" /><Relationship Id="rId2" Type="http://schemas.openxmlformats.org/officeDocument/2006/relationships/notesSlide" Target="../notesSlides/notesSlide5.xml" /><Relationship Id="rId3" Type="http://schemas.openxmlformats.org/officeDocument/2006/relationships/image" Target="../media/image15.jpeg" /><Relationship Id="rId4" Type="http://schemas.openxmlformats.org/officeDocument/2006/relationships/tags" Target="../tags/tag114.xml" /><Relationship Id="rId5" Type="http://schemas.openxmlformats.org/officeDocument/2006/relationships/image" Target="../media/image8.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30.xml" /><Relationship Id="rId2" Type="http://schemas.openxmlformats.org/officeDocument/2006/relationships/notesSlide" Target="../notesSlides/notesSlide6.xml" /><Relationship Id="rId3" Type="http://schemas.openxmlformats.org/officeDocument/2006/relationships/tags" Target="../tags/tag115.xml" /><Relationship Id="rId4" Type="http://schemas.openxmlformats.org/officeDocument/2006/relationships/image" Target="../media/image16.png" /><Relationship Id="rId5" Type="http://schemas.openxmlformats.org/officeDocument/2006/relationships/image" Target="../media/image8.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30.xml" /><Relationship Id="rId2" Type="http://schemas.openxmlformats.org/officeDocument/2006/relationships/notesSlide" Target="../notesSlides/notesSlide7.xml" /><Relationship Id="rId3" Type="http://schemas.openxmlformats.org/officeDocument/2006/relationships/tags" Target="../tags/tag116.xml" /><Relationship Id="rId4" Type="http://schemas.openxmlformats.org/officeDocument/2006/relationships/tags" Target="../tags/tag117.xml" /><Relationship Id="rId5" Type="http://schemas.openxmlformats.org/officeDocument/2006/relationships/image" Target="../media/image8.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30.xml" /><Relationship Id="rId2" Type="http://schemas.openxmlformats.org/officeDocument/2006/relationships/notesSlide" Target="../notesSlides/notesSlide8.xml" /><Relationship Id="rId3" Type="http://schemas.openxmlformats.org/officeDocument/2006/relationships/image" Target="../media/image17.png" /><Relationship Id="rId4" Type="http://schemas.openxmlformats.org/officeDocument/2006/relationships/tags" Target="../tags/tag118.xml" /><Relationship Id="rId5" Type="http://schemas.openxmlformats.org/officeDocument/2006/relationships/image" Target="../media/image8.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30.xml" /><Relationship Id="rId2" Type="http://schemas.openxmlformats.org/officeDocument/2006/relationships/notesSlide" Target="../notesSlides/notesSlide9.xml" /><Relationship Id="rId3" Type="http://schemas.openxmlformats.org/officeDocument/2006/relationships/tags" Target="../tags/tag119.xml" /><Relationship Id="rId4" Type="http://schemas.openxmlformats.org/officeDocument/2006/relationships/image" Target="../media/image18.png" /><Relationship Id="rId5" Type="http://schemas.openxmlformats.org/officeDocument/2006/relationships/image" Target="../media/image8.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30.xml" /><Relationship Id="rId2" Type="http://schemas.openxmlformats.org/officeDocument/2006/relationships/notesSlide" Target="../notesSlides/notesSlide10.xml" /><Relationship Id="rId3" Type="http://schemas.openxmlformats.org/officeDocument/2006/relationships/tags" Target="../tags/tag120.xml" /><Relationship Id="rId4" Type="http://schemas.openxmlformats.org/officeDocument/2006/relationships/tags" Target="../tags/tag121.xml" /><Relationship Id="rId5" Type="http://schemas.openxmlformats.org/officeDocument/2006/relationships/image" Target="../media/image8.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9504303230201112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2"/>
          <a:stretch>
            <a:fillRect/>
          </a:stretch>
        </a:blipFill>
        <a:effectLst/>
      </p:bgPr>
    </p:bg>
    <p:spTree>
      <p:nvGrpSpPr>
        <p:cNvPr id="1" name=""/>
        <p:cNvGrpSpPr/>
        <p:nvPr/>
      </p:nvGrpSpPr>
      <p:grpSpPr>
        <a:xfrm>
          <a:off x="0" y="0"/>
          <a:ext cx="0" cy="0"/>
        </a:xfrm>
      </p:grpSpPr>
      <p:sp>
        <p:nvSpPr>
          <p:cNvPr id="24577" name="标题 1"/>
          <p:cNvSpPr txBox="1"/>
          <p:nvPr/>
        </p:nvSpPr>
        <p:spPr bwMode="auto">
          <a:xfrm>
            <a:off x="496888" y="2443163"/>
            <a:ext cx="11198225" cy="985837"/>
          </a:xfrm>
          <a:prstGeom prst="rect">
            <a:avLst/>
          </a:prstGeom>
          <a:noFill/>
          <a:ln w="9525">
            <a:noFill/>
            <a:miter lim="800000"/>
          </a:ln>
        </p:spPr>
        <p:txBody>
          <a:bodyPr anchor="ct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dist">
              <a:lnSpc>
                <a:spcPct val="90000"/>
              </a:lnSpc>
            </a:pPr>
            <a:r>
              <a:rPr lang="zh-CN" altLang="en-US" sz="5400" b="1">
                <a:latin typeface="微软雅黑" panose="020b0503020204020204" charset="-122"/>
                <a:ea typeface="微软雅黑"/>
              </a:rPr>
              <a:t>芬太尼透皮贴剂临床合理用药指南</a:t>
            </a:r>
            <a:endParaRPr lang="zh-CN" altLang="en-US" sz="5400" b="1">
              <a:latin typeface="微软雅黑" panose="020b0503020204020204" charset="-122"/>
              <a:ea typeface="微软雅黑"/>
            </a:endParaRPr>
          </a:p>
        </p:txBody>
      </p:sp>
    </p:spTree>
  </p:cSld>
  <p:clrMapOvr>
    <a:masterClrMapping/>
  </p:clrMapOvr>
  <p:transition spd="slow" advTm="3000"/>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5"/>
          <a:stretch>
            <a:fillRect/>
          </a:stretch>
        </a:blipFill>
        <a:effectLst/>
      </p:bgPr>
    </p:bg>
    <p:spTree>
      <p:nvGrpSpPr>
        <p:cNvPr id="1" name=""/>
        <p:cNvGrpSpPr/>
        <p:nvPr/>
      </p:nvGrpSpPr>
      <p:grpSpPr>
        <a:xfrm>
          <a:off x="0" y="0"/>
          <a:ext cx="0" cy="0"/>
        </a:xfrm>
      </p:grpSpPr>
      <p:sp>
        <p:nvSpPr>
          <p:cNvPr id="10" name="矩形 9"/>
          <p:cNvSpPr/>
          <p:nvPr/>
        </p:nvSpPr>
        <p:spPr>
          <a:xfrm>
            <a:off x="0" y="204788"/>
            <a:ext cx="579438" cy="407987"/>
          </a:xfrm>
          <a:prstGeom prst="rect">
            <a:avLst/>
          </a:prstGeom>
          <a:pattFill prst="ltDnDiag">
            <a:fgClr>
              <a:srgbClr val="1C60A8"/>
            </a:fgClr>
            <a:bgClr>
              <a:srgbClr val="004EA2"/>
            </a:bgClr>
          </a:pattFill>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rtl="0" fontAlgn="base">
              <a:spcBef>
                <a:spcPct val="0"/>
              </a:spcBef>
              <a:spcAft>
                <a:spcPct val="0"/>
              </a:spcAft>
              <a:defRPr kern="1200">
                <a:solidFill>
                  <a:srgbClr val="FFFFFF"/>
                </a:solidFill>
                <a:latin typeface="Arial"/>
                <a:ea typeface="宋体" panose="02010600030101010101" pitchFamily="2" charset="-122"/>
                <a:cs typeface="+mn-cs"/>
              </a:defRPr>
            </a:lvl1pPr>
            <a:lvl2pPr marL="457200" algn="l" rtl="0" fontAlgn="base">
              <a:spcBef>
                <a:spcPct val="0"/>
              </a:spcBef>
              <a:spcAft>
                <a:spcPct val="0"/>
              </a:spcAft>
              <a:defRPr kern="1200">
                <a:solidFill>
                  <a:srgbClr val="FFFFFF"/>
                </a:solidFill>
                <a:latin typeface="Arial"/>
                <a:ea typeface="宋体" panose="02010600030101010101" pitchFamily="2" charset="-122"/>
                <a:cs typeface="+mn-cs"/>
              </a:defRPr>
            </a:lvl2pPr>
            <a:lvl3pPr marL="914400" algn="l" rtl="0" fontAlgn="base">
              <a:spcBef>
                <a:spcPct val="0"/>
              </a:spcBef>
              <a:spcAft>
                <a:spcPct val="0"/>
              </a:spcAft>
              <a:defRPr kern="1200">
                <a:solidFill>
                  <a:srgbClr val="FFFFFF"/>
                </a:solidFill>
                <a:latin typeface="Arial"/>
                <a:ea typeface="宋体" panose="02010600030101010101" pitchFamily="2" charset="-122"/>
                <a:cs typeface="+mn-cs"/>
              </a:defRPr>
            </a:lvl3pPr>
            <a:lvl4pPr marL="1371600" algn="l" rtl="0" fontAlgn="base">
              <a:spcBef>
                <a:spcPct val="0"/>
              </a:spcBef>
              <a:spcAft>
                <a:spcPct val="0"/>
              </a:spcAft>
              <a:defRPr kern="1200">
                <a:solidFill>
                  <a:srgbClr val="FFFFFF"/>
                </a:solidFill>
                <a:latin typeface="Arial"/>
                <a:ea typeface="宋体" panose="02010600030101010101" pitchFamily="2" charset="-122"/>
                <a:cs typeface="+mn-cs"/>
              </a:defRPr>
            </a:lvl4pPr>
            <a:lvl5pPr marL="1828800" algn="l" rtl="0" fontAlgn="base">
              <a:spcBef>
                <a:spcPct val="0"/>
              </a:spcBef>
              <a:spcAft>
                <a:spcPct val="0"/>
              </a:spcAft>
              <a:defRPr kern="1200">
                <a:solidFill>
                  <a:srgbClr val="FFFFFF"/>
                </a:solidFill>
                <a:latin typeface="Arial"/>
                <a:ea typeface="宋体" panose="02010600030101010101" pitchFamily="2" charset="-122"/>
                <a:cs typeface="+mn-cs"/>
              </a:defRPr>
            </a:lvl5pPr>
            <a:lvl6pPr marL="2286000" algn="l" defTabSz="914400" rtl="0" eaLnBrk="1" latinLnBrk="0" hangingPunct="1">
              <a:defRPr kern="1200">
                <a:solidFill>
                  <a:srgbClr val="FFFFFF"/>
                </a:solidFill>
                <a:latin typeface="Arial"/>
                <a:ea typeface="宋体" panose="02010600030101010101" pitchFamily="2" charset="-122"/>
                <a:cs typeface="+mn-cs"/>
              </a:defRPr>
            </a:lvl6pPr>
            <a:lvl7pPr marL="2743200" algn="l" defTabSz="914400" rtl="0" eaLnBrk="1" latinLnBrk="0" hangingPunct="1">
              <a:defRPr kern="1200">
                <a:solidFill>
                  <a:srgbClr val="FFFFFF"/>
                </a:solidFill>
                <a:latin typeface="Arial"/>
                <a:ea typeface="宋体" panose="02010600030101010101" pitchFamily="2" charset="-122"/>
                <a:cs typeface="+mn-cs"/>
              </a:defRPr>
            </a:lvl7pPr>
            <a:lvl8pPr marL="3200400" algn="l" defTabSz="914400" rtl="0" eaLnBrk="1" latinLnBrk="0" hangingPunct="1">
              <a:defRPr kern="1200">
                <a:solidFill>
                  <a:srgbClr val="FFFFFF"/>
                </a:solidFill>
                <a:latin typeface="Arial"/>
                <a:ea typeface="宋体" panose="02010600030101010101" pitchFamily="2" charset="-122"/>
                <a:cs typeface="+mn-cs"/>
              </a:defRPr>
            </a:lvl8pPr>
            <a:lvl9pPr marL="3657600" algn="l" defTabSz="914400" rtl="0" eaLnBrk="1" latinLnBrk="0" hangingPunct="1">
              <a:defRPr kern="1200">
                <a:solidFill>
                  <a:srgbClr val="FFFFFF"/>
                </a:solidFill>
                <a:latin typeface="Arial"/>
                <a:ea typeface="宋体" panose="02010600030101010101" pitchFamily="2" charset="-122"/>
                <a:cs typeface="+mn-cs"/>
              </a:defRPr>
            </a:lvl9pPr>
          </a:lstStyle>
          <a:p>
            <a:pPr algn="ctr" fontAlgn="auto">
              <a:spcBef>
                <a:spcPct val="0"/>
              </a:spcBef>
              <a:spcAft>
                <a:spcPct val="0"/>
              </a:spcAft>
              <a:defRPr/>
            </a:pPr>
            <a:endParaRPr lang="zh-CN" altLang="en-US"/>
          </a:p>
        </p:txBody>
      </p:sp>
      <p:sp>
        <p:nvSpPr>
          <p:cNvPr id="11" name="Title 6"/>
          <p:cNvSpPr txBox="1"/>
          <p:nvPr>
            <p:custDataLst>
              <p:tags r:id="rId3"/>
            </p:custDataLst>
          </p:nvPr>
        </p:nvSpPr>
        <p:spPr>
          <a:xfrm>
            <a:off x="685800" y="157163"/>
            <a:ext cx="10820400" cy="503237"/>
          </a:xfrm>
          <a:prstGeom prst="rect">
            <a:avLst/>
          </a:prstGeom>
          <a:noFill/>
          <a:ln w="3175">
            <a:noFill/>
          </a:ln>
        </p:spPr>
        <p:txBody>
          <a:bodyPr lIns="72000" tIns="36000" rIns="72000" bIns="36000" anchor="b"/>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fontAlgn="auto">
              <a:spcBef>
                <a:spcPct val="0"/>
              </a:spcBef>
              <a:spcAft>
                <a:spcPct val="0"/>
              </a:spcAft>
              <a:defRPr/>
            </a:pPr>
            <a:r>
              <a:rPr lang="en-US" altLang="zh-CN" sz="2800" b="1">
                <a:solidFill>
                  <a:schemeClr val="tx1">
                    <a:lumMod val="75000"/>
                    <a:lumOff val="25000"/>
                  </a:schemeClr>
                </a:solidFill>
                <a:latin typeface="+mn-lt"/>
                <a:ea typeface="+mn-ea"/>
              </a:rPr>
              <a:t>《</a:t>
            </a:r>
            <a:r>
              <a:rPr lang="zh-CN" altLang="en-US" sz="2800" b="1">
                <a:solidFill>
                  <a:schemeClr val="tx1">
                    <a:lumMod val="75000"/>
                    <a:lumOff val="25000"/>
                  </a:schemeClr>
                </a:solidFill>
                <a:latin typeface="+mn-lt"/>
                <a:ea typeface="+mn-ea"/>
              </a:rPr>
              <a:t>芬太尼透皮贴剂临床合理应用指南</a:t>
            </a:r>
            <a:r>
              <a:rPr lang="en-US" altLang="zh-CN" sz="2800" b="1">
                <a:solidFill>
                  <a:schemeClr val="tx1">
                    <a:lumMod val="75000"/>
                    <a:lumOff val="25000"/>
                  </a:schemeClr>
                </a:solidFill>
                <a:latin typeface="+mn-lt"/>
                <a:ea typeface="+mn-ea"/>
              </a:rPr>
              <a:t>》</a:t>
            </a:r>
            <a:r>
              <a:rPr lang="zh-CN" altLang="en-US" sz="2800" b="1">
                <a:solidFill>
                  <a:schemeClr val="tx1">
                    <a:lumMod val="75000"/>
                    <a:lumOff val="25000"/>
                  </a:schemeClr>
                </a:solidFill>
                <a:latin typeface="+mn-lt"/>
                <a:ea typeface="+mn-ea"/>
              </a:rPr>
              <a:t>简介</a:t>
            </a:r>
            <a:endParaRPr lang="zh-CN" altLang="en-US" sz="2800" b="1">
              <a:solidFill>
                <a:schemeClr val="tx1">
                  <a:lumMod val="75000"/>
                  <a:lumOff val="25000"/>
                </a:schemeClr>
              </a:solidFill>
              <a:latin typeface="+mn-lt"/>
              <a:ea typeface="+mn-ea"/>
            </a:endParaRPr>
          </a:p>
        </p:txBody>
      </p:sp>
      <p:pic>
        <p:nvPicPr>
          <p:cNvPr id="25603" name="图片 2"/>
          <p:cNvPicPr>
            <a:picLocks noChangeAspect="1"/>
          </p:cNvPicPr>
          <p:nvPr/>
        </p:nvPicPr>
        <p:blipFill>
          <a:blip r:embed="rId4"/>
          <a:stretch>
            <a:fillRect/>
          </a:stretch>
        </p:blipFill>
        <p:spPr bwMode="auto">
          <a:xfrm>
            <a:off x="2051050" y="833438"/>
            <a:ext cx="8089900" cy="5565775"/>
          </a:xfrm>
          <a:prstGeom prst="rect">
            <a:avLst/>
          </a:prstGeom>
          <a:noFill/>
          <a:ln w="3175">
            <a:solidFill>
              <a:srgbClr val="F9F9F9"/>
            </a:solidFill>
            <a:miter lim="800000"/>
          </a:ln>
        </p:spPr>
      </p:pic>
      <p:sp>
        <p:nvSpPr>
          <p:cNvPr id="4" name="矩形 3"/>
          <p:cNvSpPr/>
          <p:nvPr/>
        </p:nvSpPr>
        <p:spPr>
          <a:xfrm>
            <a:off x="4211638" y="3373438"/>
            <a:ext cx="5659437" cy="928687"/>
          </a:xfrm>
          <a:prstGeom prst="rect">
            <a:avLst/>
          </a:prstGeom>
          <a:noFill/>
          <a:ln w="38100">
            <a:solidFill>
              <a:srgbClr val="C00000"/>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rtl="0" fontAlgn="base">
              <a:spcBef>
                <a:spcPct val="0"/>
              </a:spcBef>
              <a:spcAft>
                <a:spcPct val="0"/>
              </a:spcAft>
              <a:defRPr kern="1200">
                <a:solidFill>
                  <a:srgbClr val="FFFFFF"/>
                </a:solidFill>
                <a:latin typeface="Arial"/>
                <a:ea typeface="宋体" panose="02010600030101010101" pitchFamily="2" charset="-122"/>
                <a:cs typeface="+mn-cs"/>
              </a:defRPr>
            </a:lvl1pPr>
            <a:lvl2pPr marL="457200" algn="l" rtl="0" fontAlgn="base">
              <a:spcBef>
                <a:spcPct val="0"/>
              </a:spcBef>
              <a:spcAft>
                <a:spcPct val="0"/>
              </a:spcAft>
              <a:defRPr kern="1200">
                <a:solidFill>
                  <a:srgbClr val="FFFFFF"/>
                </a:solidFill>
                <a:latin typeface="Arial"/>
                <a:ea typeface="宋体" panose="02010600030101010101" pitchFamily="2" charset="-122"/>
                <a:cs typeface="+mn-cs"/>
              </a:defRPr>
            </a:lvl2pPr>
            <a:lvl3pPr marL="914400" algn="l" rtl="0" fontAlgn="base">
              <a:spcBef>
                <a:spcPct val="0"/>
              </a:spcBef>
              <a:spcAft>
                <a:spcPct val="0"/>
              </a:spcAft>
              <a:defRPr kern="1200">
                <a:solidFill>
                  <a:srgbClr val="FFFFFF"/>
                </a:solidFill>
                <a:latin typeface="Arial"/>
                <a:ea typeface="宋体" panose="02010600030101010101" pitchFamily="2" charset="-122"/>
                <a:cs typeface="+mn-cs"/>
              </a:defRPr>
            </a:lvl3pPr>
            <a:lvl4pPr marL="1371600" algn="l" rtl="0" fontAlgn="base">
              <a:spcBef>
                <a:spcPct val="0"/>
              </a:spcBef>
              <a:spcAft>
                <a:spcPct val="0"/>
              </a:spcAft>
              <a:defRPr kern="1200">
                <a:solidFill>
                  <a:srgbClr val="FFFFFF"/>
                </a:solidFill>
                <a:latin typeface="Arial"/>
                <a:ea typeface="宋体" panose="02010600030101010101" pitchFamily="2" charset="-122"/>
                <a:cs typeface="+mn-cs"/>
              </a:defRPr>
            </a:lvl4pPr>
            <a:lvl5pPr marL="1828800" algn="l" rtl="0" fontAlgn="base">
              <a:spcBef>
                <a:spcPct val="0"/>
              </a:spcBef>
              <a:spcAft>
                <a:spcPct val="0"/>
              </a:spcAft>
              <a:defRPr kern="1200">
                <a:solidFill>
                  <a:srgbClr val="FFFFFF"/>
                </a:solidFill>
                <a:latin typeface="Arial"/>
                <a:ea typeface="宋体" panose="02010600030101010101" pitchFamily="2" charset="-122"/>
                <a:cs typeface="+mn-cs"/>
              </a:defRPr>
            </a:lvl5pPr>
            <a:lvl6pPr marL="2286000" algn="l" defTabSz="914400" rtl="0" eaLnBrk="1" latinLnBrk="0" hangingPunct="1">
              <a:defRPr kern="1200">
                <a:solidFill>
                  <a:srgbClr val="FFFFFF"/>
                </a:solidFill>
                <a:latin typeface="Arial"/>
                <a:ea typeface="宋体" panose="02010600030101010101" pitchFamily="2" charset="-122"/>
                <a:cs typeface="+mn-cs"/>
              </a:defRPr>
            </a:lvl6pPr>
            <a:lvl7pPr marL="2743200" algn="l" defTabSz="914400" rtl="0" eaLnBrk="1" latinLnBrk="0" hangingPunct="1">
              <a:defRPr kern="1200">
                <a:solidFill>
                  <a:srgbClr val="FFFFFF"/>
                </a:solidFill>
                <a:latin typeface="Arial"/>
                <a:ea typeface="宋体" panose="02010600030101010101" pitchFamily="2" charset="-122"/>
                <a:cs typeface="+mn-cs"/>
              </a:defRPr>
            </a:lvl7pPr>
            <a:lvl8pPr marL="3200400" algn="l" defTabSz="914400" rtl="0" eaLnBrk="1" latinLnBrk="0" hangingPunct="1">
              <a:defRPr kern="1200">
                <a:solidFill>
                  <a:srgbClr val="FFFFFF"/>
                </a:solidFill>
                <a:latin typeface="Arial"/>
                <a:ea typeface="宋体" panose="02010600030101010101" pitchFamily="2" charset="-122"/>
                <a:cs typeface="+mn-cs"/>
              </a:defRPr>
            </a:lvl8pPr>
            <a:lvl9pPr marL="3657600" algn="l" defTabSz="914400" rtl="0" eaLnBrk="1" latinLnBrk="0" hangingPunct="1">
              <a:defRPr kern="1200">
                <a:solidFill>
                  <a:srgbClr val="FFFFFF"/>
                </a:solidFill>
                <a:latin typeface="Arial"/>
                <a:ea typeface="宋体" panose="02010600030101010101" pitchFamily="2" charset="-122"/>
                <a:cs typeface="+mn-cs"/>
              </a:defRPr>
            </a:lvl9pPr>
          </a:lstStyle>
          <a:p>
            <a:pPr algn="ctr" fontAlgn="auto">
              <a:spcBef>
                <a:spcPct val="0"/>
              </a:spcBef>
              <a:spcAft>
                <a:spcPct val="0"/>
              </a:spcAft>
              <a:defRPr/>
            </a:pPr>
            <a:endParaRPr lang="zh-CN" altLang="en-US"/>
          </a:p>
        </p:txBody>
      </p:sp>
    </p:spTree>
  </p:cSld>
  <p:clrMapOvr>
    <a:masterClrMapping/>
  </p:clrMapOvr>
  <p:transition spd="slow" advTm="3000"/>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9"/>
          <a:stretch>
            <a:fillRect/>
          </a:stretch>
        </a:blipFill>
        <a:effectLst/>
      </p:bgPr>
    </p:bg>
    <p:spTree>
      <p:nvGrpSpPr>
        <p:cNvPr id="1" name=""/>
        <p:cNvGrpSpPr/>
        <p:nvPr/>
      </p:nvGrpSpPr>
      <p:grpSpPr>
        <a:xfrm>
          <a:off x="0" y="0"/>
          <a:ext cx="0" cy="0"/>
        </a:xfrm>
      </p:grpSpPr>
      <p:pic>
        <p:nvPicPr>
          <p:cNvPr id="27649" name="内容占位符 3"/>
          <p:cNvPicPr preferRelativeResize="0">
            <a:picLocks noChangeAspect="1" noChangeArrowheads="1"/>
          </p:cNvPicPr>
          <p:nvPr>
            <p:custDataLst>
              <p:tags r:id="rId4"/>
            </p:custDataLst>
          </p:nvPr>
        </p:nvPicPr>
        <p:blipFill>
          <a:blip r:embed="rId3"/>
          <a:stretch>
            <a:fillRect/>
          </a:stretch>
        </p:blipFill>
        <p:spPr bwMode="auto">
          <a:xfrm>
            <a:off x="7026275" y="903288"/>
            <a:ext cx="4365625" cy="5634037"/>
          </a:xfrm>
          <a:prstGeom prst="rect">
            <a:avLst/>
          </a:prstGeom>
          <a:noFill/>
          <a:ln w="9525">
            <a:noFill/>
            <a:miter lim="800000"/>
          </a:ln>
        </p:spPr>
      </p:pic>
      <p:pic>
        <p:nvPicPr>
          <p:cNvPr id="27650" name="图片 2" descr="ATT00002"/>
          <p:cNvPicPr>
            <a:picLocks noChangeAspect="1" noChangeArrowheads="1"/>
          </p:cNvPicPr>
          <p:nvPr>
            <p:custDataLst>
              <p:tags r:id="rId6"/>
            </p:custDataLst>
          </p:nvPr>
        </p:nvPicPr>
        <p:blipFill>
          <a:blip r:embed="rId5"/>
          <a:stretch>
            <a:fillRect/>
          </a:stretch>
        </p:blipFill>
        <p:spPr bwMode="auto">
          <a:xfrm>
            <a:off x="733425" y="1503363"/>
            <a:ext cx="2239963" cy="3098800"/>
          </a:xfrm>
          <a:prstGeom prst="rect">
            <a:avLst/>
          </a:prstGeom>
          <a:noFill/>
          <a:ln w="9525">
            <a:noFill/>
            <a:miter lim="800000"/>
          </a:ln>
        </p:spPr>
      </p:pic>
      <p:sp>
        <p:nvSpPr>
          <p:cNvPr id="4" name="文本框 3"/>
          <p:cNvSpPr txBox="1"/>
          <p:nvPr/>
        </p:nvSpPr>
        <p:spPr>
          <a:xfrm>
            <a:off x="449263" y="4929188"/>
            <a:ext cx="5627687" cy="1003300"/>
          </a:xfrm>
          <a:prstGeom prst="rect">
            <a:avLst/>
          </a:prstGeom>
          <a:noFill/>
        </p:spPr>
        <p:txBody>
          <a:bodyPr>
            <a:sp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fontAlgn="auto">
              <a:lnSpc>
                <a:spcPct val="200000"/>
              </a:lnSpc>
              <a:spcBef>
                <a:spcPct val="0"/>
              </a:spcBef>
              <a:spcAft>
                <a:spcPct val="0"/>
              </a:spcAft>
              <a:defRPr/>
            </a:pPr>
            <a:r>
              <a:rPr lang="zh-CN" altLang="en-US" sz="1600">
                <a:solidFill>
                  <a:schemeClr val="tx1">
                    <a:lumMod val="75000"/>
                    <a:lumOff val="25000"/>
                  </a:schemeClr>
                </a:solidFill>
                <a:latin typeface="微软雅黑" panose="020b0503020204020204" charset="-122"/>
                <a:ea typeface="微软雅黑"/>
              </a:rPr>
              <a:t>已在国际</a:t>
            </a:r>
            <a:r>
              <a:rPr lang="zh-CN" altLang="en-US" sz="1600">
                <a:solidFill>
                  <a:schemeClr val="tx1">
                    <a:lumMod val="75000"/>
                    <a:lumOff val="25000"/>
                  </a:schemeClr>
                </a:solidFill>
                <a:latin typeface="微软雅黑" panose="020b0503020204020204" charset="-122"/>
                <a:ea typeface="微软雅黑"/>
                <a:sym typeface="+mn-ea"/>
              </a:rPr>
              <a:t>实践</a:t>
            </a:r>
            <a:r>
              <a:rPr lang="zh-CN" altLang="en-US" sz="1600">
                <a:solidFill>
                  <a:schemeClr val="tx1">
                    <a:lumMod val="75000"/>
                    <a:lumOff val="25000"/>
                  </a:schemeClr>
                </a:solidFill>
                <a:latin typeface="微软雅黑" panose="020b0503020204020204" charset="-122"/>
                <a:ea typeface="微软雅黑"/>
              </a:rPr>
              <a:t>指南注册平台完成注册</a:t>
            </a:r>
            <a:endParaRPr lang="en-US" altLang="zh-CN" sz="1600">
              <a:solidFill>
                <a:schemeClr val="tx1">
                  <a:lumMod val="75000"/>
                  <a:lumOff val="25000"/>
                </a:schemeClr>
              </a:solidFill>
              <a:latin typeface="微软雅黑" panose="020b0503020204020204" charset="-122"/>
              <a:ea typeface="微软雅黑"/>
            </a:endParaRPr>
          </a:p>
          <a:p>
            <a:pPr algn="ctr" fontAlgn="auto">
              <a:lnSpc>
                <a:spcPct val="200000"/>
              </a:lnSpc>
              <a:spcBef>
                <a:spcPct val="0"/>
              </a:spcBef>
              <a:spcAft>
                <a:spcPct val="0"/>
              </a:spcAft>
              <a:defRPr/>
            </a:pPr>
            <a:r>
              <a:rPr lang="zh-CN" altLang="en-US" sz="1600">
                <a:solidFill>
                  <a:schemeClr val="tx1">
                    <a:lumMod val="75000"/>
                    <a:lumOff val="25000"/>
                  </a:schemeClr>
                </a:solidFill>
                <a:latin typeface="微软雅黑" panose="020b0503020204020204" charset="-122"/>
                <a:ea typeface="微软雅黑"/>
              </a:rPr>
              <a:t>在</a:t>
            </a:r>
            <a:r>
              <a:rPr lang="en-US" altLang="zh-CN" sz="1600">
                <a:solidFill>
                  <a:schemeClr val="tx1">
                    <a:lumMod val="75000"/>
                    <a:lumOff val="25000"/>
                  </a:schemeClr>
                </a:solidFill>
                <a:latin typeface="微软雅黑" panose="020b0503020204020204" charset="-122"/>
                <a:ea typeface="微软雅黑"/>
              </a:rPr>
              <a:t>22</a:t>
            </a:r>
            <a:r>
              <a:rPr lang="zh-CN" altLang="en-US" sz="1600">
                <a:solidFill>
                  <a:schemeClr val="tx1">
                    <a:lumMod val="75000"/>
                    <a:lumOff val="25000"/>
                  </a:schemeClr>
                </a:solidFill>
                <a:latin typeface="微软雅黑" panose="020b0503020204020204" charset="-122"/>
                <a:ea typeface="微软雅黑"/>
              </a:rPr>
              <a:t>年度中华医学会 </a:t>
            </a:r>
            <a:r>
              <a:rPr lang="en-US" altLang="zh-CN" sz="1600">
                <a:solidFill>
                  <a:schemeClr val="tx1">
                    <a:lumMod val="75000"/>
                    <a:lumOff val="25000"/>
                  </a:schemeClr>
                </a:solidFill>
                <a:latin typeface="微软雅黑" panose="020b0503020204020204" charset="-122"/>
                <a:ea typeface="微软雅黑"/>
              </a:rPr>
              <a:t>STAR</a:t>
            </a:r>
            <a:r>
              <a:rPr lang="zh-CN" altLang="en-US" sz="1600">
                <a:solidFill>
                  <a:schemeClr val="tx1">
                    <a:lumMod val="75000"/>
                    <a:lumOff val="25000"/>
                  </a:schemeClr>
                </a:solidFill>
                <a:latin typeface="微软雅黑" panose="020b0503020204020204" charset="-122"/>
                <a:ea typeface="微软雅黑"/>
              </a:rPr>
              <a:t> 评级位列前</a:t>
            </a:r>
            <a:r>
              <a:rPr lang="en-US" altLang="zh-CN" sz="1600">
                <a:solidFill>
                  <a:schemeClr val="tx1">
                    <a:lumMod val="75000"/>
                    <a:lumOff val="25000"/>
                  </a:schemeClr>
                </a:solidFill>
                <a:latin typeface="微软雅黑" panose="020b0503020204020204" charset="-122"/>
                <a:ea typeface="微软雅黑"/>
              </a:rPr>
              <a:t>20%</a:t>
            </a:r>
            <a:r>
              <a:rPr lang="zh-CN" altLang="en-US" sz="1600">
                <a:solidFill>
                  <a:schemeClr val="tx1">
                    <a:lumMod val="75000"/>
                    <a:lumOff val="25000"/>
                  </a:schemeClr>
                </a:solidFill>
                <a:latin typeface="微软雅黑" panose="020b0503020204020204" charset="-122"/>
                <a:ea typeface="微软雅黑"/>
              </a:rPr>
              <a:t>，排名第 </a:t>
            </a:r>
            <a:r>
              <a:rPr lang="en-US" altLang="zh-CN" sz="1600">
                <a:solidFill>
                  <a:schemeClr val="tx1">
                    <a:lumMod val="75000"/>
                    <a:lumOff val="25000"/>
                  </a:schemeClr>
                </a:solidFill>
                <a:latin typeface="微软雅黑" panose="020b0503020204020204" charset="-122"/>
                <a:ea typeface="微软雅黑"/>
              </a:rPr>
              <a:t>53</a:t>
            </a:r>
            <a:r>
              <a:rPr lang="zh-CN" altLang="en-US" sz="1600">
                <a:solidFill>
                  <a:schemeClr val="tx1">
                    <a:lumMod val="75000"/>
                    <a:lumOff val="25000"/>
                  </a:schemeClr>
                </a:solidFill>
                <a:latin typeface="微软雅黑" panose="020b0503020204020204" charset="-122"/>
                <a:ea typeface="微软雅黑"/>
              </a:rPr>
              <a:t> 名</a:t>
            </a:r>
            <a:endParaRPr lang="zh-CN" altLang="en-US" sz="1600">
              <a:solidFill>
                <a:schemeClr val="tx1">
                  <a:lumMod val="75000"/>
                  <a:lumOff val="25000"/>
                </a:schemeClr>
              </a:solidFill>
              <a:latin typeface="微软雅黑" panose="020b0503020204020204" charset="-122"/>
              <a:ea typeface="微软雅黑"/>
            </a:endParaRPr>
          </a:p>
        </p:txBody>
      </p:sp>
      <p:pic>
        <p:nvPicPr>
          <p:cNvPr id="27652" name="图片 4" descr="文本&#10;&#10;描述已自动生成"/>
          <p:cNvPicPr>
            <a:picLocks noChangeAspect="1"/>
          </p:cNvPicPr>
          <p:nvPr/>
        </p:nvPicPr>
        <p:blipFill>
          <a:blip r:embed="rId7"/>
          <a:stretch>
            <a:fillRect/>
          </a:stretch>
        </p:blipFill>
        <p:spPr bwMode="auto">
          <a:xfrm>
            <a:off x="3556000" y="1503363"/>
            <a:ext cx="2184400" cy="3098800"/>
          </a:xfrm>
          <a:prstGeom prst="rect">
            <a:avLst/>
          </a:prstGeom>
          <a:noFill/>
          <a:ln w="9525">
            <a:noFill/>
            <a:miter lim="800000"/>
          </a:ln>
        </p:spPr>
      </p:pic>
      <p:sp>
        <p:nvSpPr>
          <p:cNvPr id="7" name="Title 6"/>
          <p:cNvSpPr txBox="1"/>
          <p:nvPr>
            <p:custDataLst>
              <p:tags r:id="rId8"/>
            </p:custDataLst>
          </p:nvPr>
        </p:nvSpPr>
        <p:spPr>
          <a:xfrm>
            <a:off x="828675" y="157163"/>
            <a:ext cx="10820400" cy="503237"/>
          </a:xfrm>
          <a:prstGeom prst="rect">
            <a:avLst/>
          </a:prstGeom>
          <a:noFill/>
          <a:ln w="3175">
            <a:noFill/>
          </a:ln>
        </p:spPr>
        <p:txBody>
          <a:bodyPr lIns="72000" tIns="36000" rIns="72000" bIns="36000" anchor="b"/>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fontAlgn="auto">
              <a:spcBef>
                <a:spcPct val="0"/>
              </a:spcBef>
              <a:spcAft>
                <a:spcPct val="0"/>
              </a:spcAft>
              <a:defRPr/>
            </a:pPr>
            <a:r>
              <a:rPr lang="en-US" altLang="zh-CN" sz="2800" b="1">
                <a:solidFill>
                  <a:schemeClr val="tx1">
                    <a:lumMod val="75000"/>
                    <a:lumOff val="25000"/>
                  </a:schemeClr>
                </a:solidFill>
                <a:latin typeface="+mn-lt"/>
                <a:ea typeface="+mn-ea"/>
                <a:sym typeface="+mn-ea"/>
              </a:rPr>
              <a:t>《</a:t>
            </a:r>
            <a:r>
              <a:rPr lang="zh-CN" altLang="en-US" sz="2800" b="1">
                <a:solidFill>
                  <a:schemeClr val="tx1">
                    <a:lumMod val="75000"/>
                    <a:lumOff val="25000"/>
                  </a:schemeClr>
                </a:solidFill>
                <a:latin typeface="+mn-lt"/>
                <a:ea typeface="+mn-ea"/>
                <a:sym typeface="+mn-ea"/>
              </a:rPr>
              <a:t>指南</a:t>
            </a:r>
            <a:r>
              <a:rPr lang="en-US" altLang="zh-CN" sz="2800" b="1">
                <a:solidFill>
                  <a:schemeClr val="tx1">
                    <a:lumMod val="75000"/>
                    <a:lumOff val="25000"/>
                  </a:schemeClr>
                </a:solidFill>
                <a:latin typeface="+mn-lt"/>
                <a:ea typeface="+mn-ea"/>
                <a:sym typeface="+mn-ea"/>
              </a:rPr>
              <a:t>》</a:t>
            </a:r>
            <a:r>
              <a:rPr lang="zh-CN" altLang="en-US" sz="2800" b="1">
                <a:solidFill>
                  <a:schemeClr val="tx1">
                    <a:lumMod val="75000"/>
                    <a:lumOff val="25000"/>
                  </a:schemeClr>
                </a:solidFill>
                <a:latin typeface="+mn-lt"/>
                <a:ea typeface="+mn-ea"/>
                <a:sym typeface="+mn-ea"/>
              </a:rPr>
              <a:t>于</a:t>
            </a:r>
            <a:r>
              <a:rPr lang="en-US" altLang="zh-CN" sz="2800" b="1">
                <a:solidFill>
                  <a:schemeClr val="tx1">
                    <a:lumMod val="75000"/>
                    <a:lumOff val="25000"/>
                  </a:schemeClr>
                </a:solidFill>
                <a:latin typeface="+mn-lt"/>
                <a:ea typeface="+mn-ea"/>
                <a:sym typeface="+mn-ea"/>
              </a:rPr>
              <a:t>22</a:t>
            </a:r>
            <a:r>
              <a:rPr lang="zh-CN" altLang="en-US" sz="2800" b="1">
                <a:solidFill>
                  <a:schemeClr val="tx1">
                    <a:lumMod val="75000"/>
                    <a:lumOff val="25000"/>
                  </a:schemeClr>
                </a:solidFill>
                <a:latin typeface="+mn-lt"/>
                <a:ea typeface="+mn-ea"/>
                <a:sym typeface="+mn-ea"/>
              </a:rPr>
              <a:t>年获得中华医学会</a:t>
            </a:r>
            <a:r>
              <a:rPr lang="en-US" altLang="zh-CN" sz="2800" b="1">
                <a:solidFill>
                  <a:schemeClr val="tx1">
                    <a:lumMod val="75000"/>
                    <a:lumOff val="25000"/>
                  </a:schemeClr>
                </a:solidFill>
                <a:latin typeface="+mn-lt"/>
                <a:ea typeface="+mn-ea"/>
                <a:sym typeface="+mn-ea"/>
              </a:rPr>
              <a:t>STAR</a:t>
            </a:r>
            <a:r>
              <a:rPr lang="zh-CN" altLang="en-US" sz="2800" b="1">
                <a:solidFill>
                  <a:schemeClr val="tx1">
                    <a:lumMod val="75000"/>
                    <a:lumOff val="25000"/>
                  </a:schemeClr>
                </a:solidFill>
                <a:latin typeface="+mn-lt"/>
                <a:ea typeface="+mn-ea"/>
                <a:sym typeface="+mn-ea"/>
              </a:rPr>
              <a:t>四星级评级</a:t>
            </a:r>
            <a:endParaRPr lang="zh-CN" altLang="en-US" sz="2800" b="1">
              <a:solidFill>
                <a:schemeClr val="tx1">
                  <a:lumMod val="75000"/>
                  <a:lumOff val="25000"/>
                </a:schemeClr>
              </a:solidFill>
              <a:latin typeface="+mn-lt"/>
              <a:ea typeface="+mn-ea"/>
            </a:endParaRPr>
          </a:p>
        </p:txBody>
      </p:sp>
      <p:sp>
        <p:nvSpPr>
          <p:cNvPr id="8" name="矩形 7"/>
          <p:cNvSpPr/>
          <p:nvPr/>
        </p:nvSpPr>
        <p:spPr>
          <a:xfrm>
            <a:off x="0" y="204788"/>
            <a:ext cx="579438" cy="407987"/>
          </a:xfrm>
          <a:prstGeom prst="rect">
            <a:avLst/>
          </a:prstGeom>
          <a:pattFill prst="ltDnDiag">
            <a:fgClr>
              <a:srgbClr val="1C60A8"/>
            </a:fgClr>
            <a:bgClr>
              <a:srgbClr val="004EA2"/>
            </a:bgClr>
          </a:pattFill>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rtl="0" fontAlgn="base">
              <a:spcBef>
                <a:spcPct val="0"/>
              </a:spcBef>
              <a:spcAft>
                <a:spcPct val="0"/>
              </a:spcAft>
              <a:defRPr kern="1200">
                <a:solidFill>
                  <a:srgbClr val="FFFFFF"/>
                </a:solidFill>
                <a:latin typeface="Arial"/>
                <a:ea typeface="宋体" panose="02010600030101010101" pitchFamily="2" charset="-122"/>
                <a:cs typeface="+mn-cs"/>
              </a:defRPr>
            </a:lvl1pPr>
            <a:lvl2pPr marL="457200" algn="l" rtl="0" fontAlgn="base">
              <a:spcBef>
                <a:spcPct val="0"/>
              </a:spcBef>
              <a:spcAft>
                <a:spcPct val="0"/>
              </a:spcAft>
              <a:defRPr kern="1200">
                <a:solidFill>
                  <a:srgbClr val="FFFFFF"/>
                </a:solidFill>
                <a:latin typeface="Arial"/>
                <a:ea typeface="宋体" panose="02010600030101010101" pitchFamily="2" charset="-122"/>
                <a:cs typeface="+mn-cs"/>
              </a:defRPr>
            </a:lvl2pPr>
            <a:lvl3pPr marL="914400" algn="l" rtl="0" fontAlgn="base">
              <a:spcBef>
                <a:spcPct val="0"/>
              </a:spcBef>
              <a:spcAft>
                <a:spcPct val="0"/>
              </a:spcAft>
              <a:defRPr kern="1200">
                <a:solidFill>
                  <a:srgbClr val="FFFFFF"/>
                </a:solidFill>
                <a:latin typeface="Arial"/>
                <a:ea typeface="宋体" panose="02010600030101010101" pitchFamily="2" charset="-122"/>
                <a:cs typeface="+mn-cs"/>
              </a:defRPr>
            </a:lvl3pPr>
            <a:lvl4pPr marL="1371600" algn="l" rtl="0" fontAlgn="base">
              <a:spcBef>
                <a:spcPct val="0"/>
              </a:spcBef>
              <a:spcAft>
                <a:spcPct val="0"/>
              </a:spcAft>
              <a:defRPr kern="1200">
                <a:solidFill>
                  <a:srgbClr val="FFFFFF"/>
                </a:solidFill>
                <a:latin typeface="Arial"/>
                <a:ea typeface="宋体" panose="02010600030101010101" pitchFamily="2" charset="-122"/>
                <a:cs typeface="+mn-cs"/>
              </a:defRPr>
            </a:lvl4pPr>
            <a:lvl5pPr marL="1828800" algn="l" rtl="0" fontAlgn="base">
              <a:spcBef>
                <a:spcPct val="0"/>
              </a:spcBef>
              <a:spcAft>
                <a:spcPct val="0"/>
              </a:spcAft>
              <a:defRPr kern="1200">
                <a:solidFill>
                  <a:srgbClr val="FFFFFF"/>
                </a:solidFill>
                <a:latin typeface="Arial"/>
                <a:ea typeface="宋体" panose="02010600030101010101" pitchFamily="2" charset="-122"/>
                <a:cs typeface="+mn-cs"/>
              </a:defRPr>
            </a:lvl5pPr>
            <a:lvl6pPr marL="2286000" algn="l" defTabSz="914400" rtl="0" eaLnBrk="1" latinLnBrk="0" hangingPunct="1">
              <a:defRPr kern="1200">
                <a:solidFill>
                  <a:srgbClr val="FFFFFF"/>
                </a:solidFill>
                <a:latin typeface="Arial"/>
                <a:ea typeface="宋体" panose="02010600030101010101" pitchFamily="2" charset="-122"/>
                <a:cs typeface="+mn-cs"/>
              </a:defRPr>
            </a:lvl6pPr>
            <a:lvl7pPr marL="2743200" algn="l" defTabSz="914400" rtl="0" eaLnBrk="1" latinLnBrk="0" hangingPunct="1">
              <a:defRPr kern="1200">
                <a:solidFill>
                  <a:srgbClr val="FFFFFF"/>
                </a:solidFill>
                <a:latin typeface="Arial"/>
                <a:ea typeface="宋体" panose="02010600030101010101" pitchFamily="2" charset="-122"/>
                <a:cs typeface="+mn-cs"/>
              </a:defRPr>
            </a:lvl7pPr>
            <a:lvl8pPr marL="3200400" algn="l" defTabSz="914400" rtl="0" eaLnBrk="1" latinLnBrk="0" hangingPunct="1">
              <a:defRPr kern="1200">
                <a:solidFill>
                  <a:srgbClr val="FFFFFF"/>
                </a:solidFill>
                <a:latin typeface="Arial"/>
                <a:ea typeface="宋体" panose="02010600030101010101" pitchFamily="2" charset="-122"/>
                <a:cs typeface="+mn-cs"/>
              </a:defRPr>
            </a:lvl8pPr>
            <a:lvl9pPr marL="3657600" algn="l" defTabSz="914400" rtl="0" eaLnBrk="1" latinLnBrk="0" hangingPunct="1">
              <a:defRPr kern="1200">
                <a:solidFill>
                  <a:srgbClr val="FFFFFF"/>
                </a:solidFill>
                <a:latin typeface="Arial"/>
                <a:ea typeface="宋体" panose="02010600030101010101" pitchFamily="2" charset="-122"/>
                <a:cs typeface="+mn-cs"/>
              </a:defRPr>
            </a:lvl9pPr>
          </a:lstStyle>
          <a:p>
            <a:pPr algn="ctr" fontAlgn="auto">
              <a:spcBef>
                <a:spcPct val="0"/>
              </a:spcBef>
              <a:spcAft>
                <a:spcPct val="0"/>
              </a:spcAft>
              <a:defRPr/>
            </a:pPr>
            <a:endParaRPr lang="zh-CN" altLang="en-US"/>
          </a:p>
        </p:txBody>
      </p:sp>
    </p:spTree>
  </p:cSld>
  <p:clrMapOvr>
    <a:masterClrMapping/>
  </p:clrMapOvr>
  <p:transition spd="slow" advTm="3000"/>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5"/>
          <a:stretch>
            <a:fillRect/>
          </a:stretch>
        </a:blipFill>
        <a:effectLst/>
      </p:bgPr>
    </p:bg>
    <p:spTree>
      <p:nvGrpSpPr>
        <p:cNvPr id="1" name=""/>
        <p:cNvGrpSpPr/>
        <p:nvPr/>
      </p:nvGrpSpPr>
      <p:grpSpPr>
        <a:xfrm>
          <a:off x="0" y="0"/>
          <a:ext cx="0" cy="0"/>
        </a:xfrm>
      </p:grpSpPr>
      <p:sp>
        <p:nvSpPr>
          <p:cNvPr id="3" name="Title 6"/>
          <p:cNvSpPr txBox="1"/>
          <p:nvPr>
            <p:custDataLst>
              <p:tags r:id="rId3"/>
            </p:custDataLst>
          </p:nvPr>
        </p:nvSpPr>
        <p:spPr>
          <a:xfrm>
            <a:off x="828675" y="157163"/>
            <a:ext cx="10820400" cy="503237"/>
          </a:xfrm>
          <a:prstGeom prst="rect">
            <a:avLst/>
          </a:prstGeom>
          <a:noFill/>
          <a:ln w="3175">
            <a:noFill/>
          </a:ln>
        </p:spPr>
        <p:txBody>
          <a:bodyPr lIns="72000" tIns="36000" rIns="72000" bIns="36000" anchor="b"/>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fontAlgn="auto">
              <a:spcBef>
                <a:spcPct val="0"/>
              </a:spcBef>
              <a:spcAft>
                <a:spcPct val="0"/>
              </a:spcAft>
              <a:defRPr/>
            </a:pPr>
            <a:r>
              <a:rPr lang="zh-CN" altLang="en-US" sz="2800" b="1">
                <a:solidFill>
                  <a:schemeClr val="tx1">
                    <a:lumMod val="75000"/>
                    <a:lumOff val="25000"/>
                  </a:schemeClr>
                </a:solidFill>
                <a:latin typeface="+mn-ea"/>
                <a:ea typeface="+mn-ea"/>
                <a:sym typeface="+mn-ea"/>
              </a:rPr>
              <a:t>一、首次推荐芬太尼透皮贴剂是中重度癌痛患者治疗的</a:t>
            </a:r>
            <a:r>
              <a:rPr lang="zh-CN" altLang="en-US" sz="2800" b="1">
                <a:solidFill>
                  <a:srgbClr val="FF0000"/>
                </a:solidFill>
                <a:latin typeface="+mn-ea"/>
                <a:ea typeface="+mn-ea"/>
                <a:sym typeface="+mn-ea"/>
              </a:rPr>
              <a:t>一线用药</a:t>
            </a:r>
            <a:endParaRPr lang="zh-CN" altLang="en-US" sz="2800" b="1">
              <a:solidFill>
                <a:srgbClr val="FF0000"/>
              </a:solidFill>
              <a:latin typeface="+mn-ea"/>
              <a:ea typeface="+mn-ea"/>
            </a:endParaRPr>
          </a:p>
        </p:txBody>
      </p:sp>
      <p:sp>
        <p:nvSpPr>
          <p:cNvPr id="4" name="文本框 3"/>
          <p:cNvSpPr txBox="1"/>
          <p:nvPr/>
        </p:nvSpPr>
        <p:spPr>
          <a:xfrm>
            <a:off x="4987925" y="1193800"/>
            <a:ext cx="6919913" cy="4757738"/>
          </a:xfrm>
          <a:prstGeom prst="rect">
            <a:avLst/>
          </a:prstGeom>
          <a:noFill/>
        </p:spPr>
        <p:txBody>
          <a:bodyPr>
            <a:sp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fontAlgn="auto">
              <a:lnSpc>
                <a:spcPct val="150000"/>
              </a:lnSpc>
              <a:spcBef>
                <a:spcPct val="0"/>
              </a:spcBef>
              <a:spcAft>
                <a:spcPct val="0"/>
              </a:spcAft>
              <a:defRPr/>
            </a:pPr>
            <a:r>
              <a:rPr lang="zh-CN" altLang="en-US" sz="2000" b="1">
                <a:solidFill>
                  <a:schemeClr val="tx1">
                    <a:lumMod val="75000"/>
                    <a:lumOff val="25000"/>
                  </a:schemeClr>
                </a:solidFill>
                <a:latin typeface="+mn-lt"/>
                <a:ea typeface="+mn-ea"/>
              </a:rPr>
              <a:t>芬太尼透皮贴剂的选择时机</a:t>
            </a:r>
            <a:endParaRPr lang="zh-CN" altLang="en-US" sz="2000" b="1">
              <a:solidFill>
                <a:schemeClr val="tx1">
                  <a:lumMod val="75000"/>
                  <a:lumOff val="25000"/>
                </a:schemeClr>
              </a:solidFill>
              <a:latin typeface="+mn-lt"/>
              <a:ea typeface="+mn-ea"/>
            </a:endParaRPr>
          </a:p>
          <a:p>
            <a:pPr indent="457200" algn="just" fontAlgn="auto">
              <a:lnSpc>
                <a:spcPct val="150000"/>
              </a:lnSpc>
              <a:spcBef>
                <a:spcPct val="0"/>
              </a:spcBef>
              <a:spcAft>
                <a:spcPts val="1200"/>
              </a:spcAft>
              <a:defRPr/>
            </a:pPr>
            <a:endParaRPr lang="en-US" altLang="zh-CN" sz="1600">
              <a:solidFill>
                <a:schemeClr val="tx1">
                  <a:lumMod val="75000"/>
                  <a:lumOff val="25000"/>
                </a:schemeClr>
              </a:solidFill>
              <a:latin typeface="微软雅黑" panose="020b0503020204020204" charset="-122"/>
              <a:ea typeface="微软雅黑"/>
              <a:cs typeface="微软雅黑" panose="020b0503020204020204" charset="-122"/>
            </a:endParaRPr>
          </a:p>
          <a:p>
            <a:pPr indent="457200" algn="just" fontAlgn="auto">
              <a:lnSpc>
                <a:spcPct val="150000"/>
              </a:lnSpc>
              <a:spcBef>
                <a:spcPct val="0"/>
              </a:spcBef>
              <a:spcAft>
                <a:spcPts val="1200"/>
              </a:spcAft>
              <a:defRPr/>
            </a:pPr>
            <a:r>
              <a:rPr lang="zh-CN" altLang="en-US" sz="1600">
                <a:solidFill>
                  <a:schemeClr val="tx1">
                    <a:lumMod val="75000"/>
                    <a:lumOff val="25000"/>
                  </a:schemeClr>
                </a:solidFill>
                <a:latin typeface="微软雅黑" panose="020b0503020204020204" charset="-122"/>
                <a:ea typeface="微软雅黑"/>
                <a:cs typeface="微软雅黑" panose="020b0503020204020204" charset="-122"/>
              </a:rPr>
              <a:t>疼痛是人类的第五大生命体征，初诊癌症患者的疼痛发生率约 </a:t>
            </a:r>
            <a:r>
              <a:rPr lang="en-US" altLang="zh-CN" sz="1600">
                <a:solidFill>
                  <a:schemeClr val="tx1">
                    <a:lumMod val="75000"/>
                    <a:lumOff val="25000"/>
                  </a:schemeClr>
                </a:solidFill>
                <a:latin typeface="微软雅黑" panose="020b0503020204020204" charset="-122"/>
                <a:ea typeface="微软雅黑"/>
                <a:cs typeface="微软雅黑" panose="020b0503020204020204" charset="-122"/>
              </a:rPr>
              <a:t>25</a:t>
            </a:r>
            <a:r>
              <a:rPr lang="zh-CN" altLang="en-US" sz="1600">
                <a:solidFill>
                  <a:schemeClr val="tx1">
                    <a:lumMod val="75000"/>
                    <a:lumOff val="25000"/>
                  </a:schemeClr>
                </a:solidFill>
                <a:latin typeface="微软雅黑" panose="020b0503020204020204" charset="-122"/>
                <a:ea typeface="微软雅黑"/>
                <a:cs typeface="微软雅黑" panose="020b0503020204020204" charset="-122"/>
              </a:rPr>
              <a:t>％，而晚期癌症患者的疼痛发生率可达 </a:t>
            </a:r>
            <a:r>
              <a:rPr lang="en-US" altLang="zh-CN" sz="1600">
                <a:solidFill>
                  <a:schemeClr val="tx1">
                    <a:lumMod val="75000"/>
                    <a:lumOff val="25000"/>
                  </a:schemeClr>
                </a:solidFill>
                <a:latin typeface="微软雅黑" panose="020b0503020204020204" charset="-122"/>
                <a:ea typeface="微软雅黑"/>
                <a:cs typeface="微软雅黑" panose="020b0503020204020204" charset="-122"/>
              </a:rPr>
              <a:t>60</a:t>
            </a:r>
            <a:r>
              <a:rPr lang="zh-CN" altLang="en-US" sz="1600">
                <a:solidFill>
                  <a:schemeClr val="tx1">
                    <a:lumMod val="75000"/>
                    <a:lumOff val="25000"/>
                  </a:schemeClr>
                </a:solidFill>
                <a:latin typeface="微软雅黑" panose="020b0503020204020204" charset="-122"/>
                <a:ea typeface="微软雅黑"/>
                <a:cs typeface="微软雅黑" panose="020b0503020204020204" charset="-122"/>
              </a:rPr>
              <a:t>％ ~</a:t>
            </a:r>
            <a:r>
              <a:rPr lang="en-US" altLang="zh-CN" sz="1600">
                <a:solidFill>
                  <a:schemeClr val="tx1">
                    <a:lumMod val="75000"/>
                    <a:lumOff val="25000"/>
                  </a:schemeClr>
                </a:solidFill>
                <a:latin typeface="微软雅黑" panose="020b0503020204020204" charset="-122"/>
                <a:ea typeface="微软雅黑"/>
                <a:cs typeface="微软雅黑" panose="020b0503020204020204" charset="-122"/>
              </a:rPr>
              <a:t>80</a:t>
            </a:r>
            <a:r>
              <a:rPr lang="zh-CN" altLang="en-US" sz="1600">
                <a:solidFill>
                  <a:schemeClr val="tx1">
                    <a:lumMod val="75000"/>
                    <a:lumOff val="25000"/>
                  </a:schemeClr>
                </a:solidFill>
                <a:latin typeface="微软雅黑" panose="020b0503020204020204" charset="-122"/>
                <a:ea typeface="微软雅黑"/>
                <a:cs typeface="微软雅黑" panose="020b0503020204020204" charset="-122"/>
              </a:rPr>
              <a:t>％，其中 </a:t>
            </a:r>
            <a:r>
              <a:rPr lang="en-US" altLang="zh-CN" sz="1600">
                <a:solidFill>
                  <a:schemeClr val="tx1">
                    <a:lumMod val="75000"/>
                    <a:lumOff val="25000"/>
                  </a:schemeClr>
                </a:solidFill>
                <a:latin typeface="微软雅黑" panose="020b0503020204020204" charset="-122"/>
                <a:ea typeface="微软雅黑"/>
                <a:cs typeface="微软雅黑" panose="020b0503020204020204" charset="-122"/>
              </a:rPr>
              <a:t>1/3</a:t>
            </a:r>
            <a:r>
              <a:rPr lang="zh-CN" altLang="en-US" sz="1600">
                <a:solidFill>
                  <a:schemeClr val="tx1">
                    <a:lumMod val="75000"/>
                    <a:lumOff val="25000"/>
                  </a:schemeClr>
                </a:solidFill>
                <a:latin typeface="微软雅黑" panose="020b0503020204020204" charset="-122"/>
                <a:ea typeface="微软雅黑"/>
                <a:cs typeface="微软雅黑" panose="020b0503020204020204" charset="-122"/>
              </a:rPr>
              <a:t> 的患者为重度疼痛。临床研究显示，全国 </a:t>
            </a:r>
            <a:r>
              <a:rPr lang="en-US" altLang="zh-CN" sz="1600">
                <a:solidFill>
                  <a:schemeClr val="tx1">
                    <a:lumMod val="75000"/>
                    <a:lumOff val="25000"/>
                  </a:schemeClr>
                </a:solidFill>
                <a:latin typeface="微软雅黑" panose="020b0503020204020204" charset="-122"/>
                <a:ea typeface="微软雅黑"/>
                <a:cs typeface="微软雅黑" panose="020b0503020204020204" charset="-122"/>
              </a:rPr>
              <a:t>136</a:t>
            </a:r>
            <a:r>
              <a:rPr lang="zh-CN" altLang="en-US" sz="1600">
                <a:solidFill>
                  <a:schemeClr val="tx1">
                    <a:lumMod val="75000"/>
                    <a:lumOff val="25000"/>
                  </a:schemeClr>
                </a:solidFill>
                <a:latin typeface="微软雅黑" panose="020b0503020204020204" charset="-122"/>
                <a:ea typeface="微软雅黑"/>
                <a:cs typeface="微软雅黑" panose="020b0503020204020204" charset="-122"/>
              </a:rPr>
              <a:t> 家中心纳入 </a:t>
            </a:r>
            <a:r>
              <a:rPr lang="en-US" altLang="zh-CN" sz="1600">
                <a:solidFill>
                  <a:schemeClr val="tx1">
                    <a:lumMod val="75000"/>
                    <a:lumOff val="25000"/>
                  </a:schemeClr>
                </a:solidFill>
                <a:latin typeface="微软雅黑" panose="020b0503020204020204" charset="-122"/>
                <a:ea typeface="微软雅黑"/>
                <a:cs typeface="微软雅黑" panose="020b0503020204020204" charset="-122"/>
              </a:rPr>
              <a:t>4492</a:t>
            </a:r>
            <a:r>
              <a:rPr lang="zh-CN" altLang="en-US" sz="1600">
                <a:solidFill>
                  <a:schemeClr val="tx1">
                    <a:lumMod val="75000"/>
                    <a:lumOff val="25000"/>
                  </a:schemeClr>
                </a:solidFill>
                <a:latin typeface="微软雅黑" panose="020b0503020204020204" charset="-122"/>
                <a:ea typeface="微软雅黑"/>
                <a:cs typeface="微软雅黑" panose="020b0503020204020204" charset="-122"/>
              </a:rPr>
              <a:t> 例癌痛患者，使用芬太尼透皮贴后缓解癌痛的总体有效率可达到 </a:t>
            </a:r>
            <a:r>
              <a:rPr lang="en-US" altLang="zh-CN" sz="1600">
                <a:solidFill>
                  <a:schemeClr val="tx1">
                    <a:lumMod val="75000"/>
                    <a:lumOff val="25000"/>
                  </a:schemeClr>
                </a:solidFill>
                <a:latin typeface="微软雅黑" panose="020b0503020204020204" charset="-122"/>
                <a:ea typeface="微软雅黑"/>
                <a:cs typeface="微软雅黑" panose="020b0503020204020204" charset="-122"/>
              </a:rPr>
              <a:t>96.8</a:t>
            </a:r>
            <a:r>
              <a:rPr lang="zh-CN" altLang="en-US" sz="1600">
                <a:solidFill>
                  <a:schemeClr val="tx1">
                    <a:lumMod val="75000"/>
                    <a:lumOff val="25000"/>
                  </a:schemeClr>
                </a:solidFill>
                <a:latin typeface="微软雅黑" panose="020b0503020204020204" charset="-122"/>
                <a:ea typeface="微软雅黑"/>
                <a:cs typeface="微软雅黑" panose="020b0503020204020204" charset="-122"/>
              </a:rPr>
              <a:t>％。 </a:t>
            </a:r>
            <a:r>
              <a:rPr lang="en-US" altLang="zh-CN" sz="1600">
                <a:solidFill>
                  <a:schemeClr val="tx1">
                    <a:lumMod val="75000"/>
                    <a:lumOff val="25000"/>
                  </a:schemeClr>
                </a:solidFill>
                <a:latin typeface="微软雅黑" panose="020b0503020204020204" charset="-122"/>
                <a:ea typeface="微软雅黑"/>
                <a:cs typeface="微软雅黑" panose="020b0503020204020204" charset="-122"/>
              </a:rPr>
              <a:t>2018</a:t>
            </a:r>
            <a:r>
              <a:rPr lang="zh-CN" altLang="en-US" sz="1600">
                <a:solidFill>
                  <a:schemeClr val="tx1">
                    <a:lumMod val="75000"/>
                    <a:lumOff val="25000"/>
                  </a:schemeClr>
                </a:solidFill>
                <a:latin typeface="微软雅黑" panose="020b0503020204020204" charset="-122"/>
                <a:ea typeface="微软雅黑"/>
                <a:cs typeface="微软雅黑" panose="020b0503020204020204" charset="-122"/>
              </a:rPr>
              <a:t> 年 </a:t>
            </a:r>
            <a:r>
              <a:rPr lang="en-US" altLang="zh-CN" sz="1600">
                <a:solidFill>
                  <a:schemeClr val="tx1">
                    <a:lumMod val="75000"/>
                    <a:lumOff val="25000"/>
                  </a:schemeClr>
                </a:solidFill>
                <a:latin typeface="微软雅黑" panose="020b0503020204020204" charset="-122"/>
                <a:ea typeface="微软雅黑"/>
                <a:cs typeface="微软雅黑" panose="020b0503020204020204" charset="-122"/>
              </a:rPr>
              <a:t>WHO</a:t>
            </a:r>
            <a:r>
              <a:rPr lang="zh-CN" altLang="en-US" sz="1600">
                <a:solidFill>
                  <a:schemeClr val="tx1">
                    <a:lumMod val="75000"/>
                    <a:lumOff val="25000"/>
                  </a:schemeClr>
                </a:solidFill>
                <a:latin typeface="微软雅黑" panose="020b0503020204020204" charset="-122"/>
                <a:ea typeface="微软雅黑"/>
                <a:cs typeface="微软雅黑" panose="020b0503020204020204" charset="-122"/>
              </a:rPr>
              <a:t>《成人和青少年癌痛的药物治疗和放射治疗管理指南》中提出芬太尼透皮贴剂、吗啡、羟考酮是癌性疼痛常用的强阿片类镇痛药。</a:t>
            </a:r>
            <a:endParaRPr lang="en-US" altLang="zh-CN" sz="1600">
              <a:solidFill>
                <a:schemeClr val="tx1">
                  <a:lumMod val="75000"/>
                  <a:lumOff val="25000"/>
                </a:schemeClr>
              </a:solidFill>
              <a:latin typeface="微软雅黑" panose="020b0503020204020204" charset="-122"/>
              <a:ea typeface="微软雅黑"/>
              <a:cs typeface="微软雅黑" panose="020b0503020204020204" charset="-122"/>
            </a:endParaRPr>
          </a:p>
          <a:p>
            <a:pPr indent="457200" algn="just" fontAlgn="auto">
              <a:lnSpc>
                <a:spcPct val="150000"/>
              </a:lnSpc>
              <a:spcBef>
                <a:spcPct val="0"/>
              </a:spcBef>
              <a:spcAft>
                <a:spcPts val="1200"/>
              </a:spcAft>
              <a:defRPr/>
            </a:pPr>
            <a:endParaRPr lang="zh-CN" altLang="en-US" sz="1600">
              <a:solidFill>
                <a:schemeClr val="tx1">
                  <a:lumMod val="75000"/>
                  <a:lumOff val="25000"/>
                </a:schemeClr>
              </a:solidFill>
              <a:latin typeface="微软雅黑" panose="020b0503020204020204" charset="-122"/>
              <a:ea typeface="微软雅黑"/>
              <a:cs typeface="微软雅黑" panose="020b0503020204020204" charset="-122"/>
            </a:endParaRPr>
          </a:p>
          <a:p>
            <a:pPr algn="just" fontAlgn="auto">
              <a:lnSpc>
                <a:spcPct val="150000"/>
              </a:lnSpc>
              <a:spcBef>
                <a:spcPct val="0"/>
              </a:spcBef>
              <a:spcAft>
                <a:spcPct val="0"/>
              </a:spcAft>
              <a:defRPr/>
            </a:pPr>
            <a:r>
              <a:rPr lang="zh-CN" altLang="en-US" sz="1600" b="1">
                <a:solidFill>
                  <a:schemeClr val="tx1">
                    <a:lumMod val="75000"/>
                    <a:lumOff val="25000"/>
                  </a:schemeClr>
                </a:solidFill>
                <a:latin typeface="微软雅黑" panose="020b0503020204020204" charset="-122"/>
                <a:ea typeface="微软雅黑"/>
                <a:cs typeface="微软雅黑" panose="020b0503020204020204" charset="-122"/>
              </a:rPr>
              <a:t>【指南推荐】</a:t>
            </a:r>
            <a:r>
              <a:rPr lang="zh-CN" altLang="en-US" sz="1600">
                <a:solidFill>
                  <a:schemeClr val="tx1">
                    <a:lumMod val="75000"/>
                    <a:lumOff val="25000"/>
                  </a:schemeClr>
                </a:solidFill>
                <a:latin typeface="微软雅黑" panose="020b0503020204020204" charset="-122"/>
                <a:ea typeface="微软雅黑"/>
                <a:cs typeface="微软雅黑" panose="020b0503020204020204" charset="-122"/>
              </a:rPr>
              <a:t> 推荐芬太尼透皮贴剂是中、重度癌痛患者治疗的</a:t>
            </a:r>
            <a:r>
              <a:rPr lang="zh-CN" altLang="en-US" sz="2000" b="1">
                <a:solidFill>
                  <a:srgbClr val="FF0000"/>
                </a:solidFill>
                <a:latin typeface="微软雅黑" panose="020b0503020204020204" charset="-122"/>
                <a:ea typeface="微软雅黑"/>
                <a:cs typeface="微软雅黑" panose="020b0503020204020204" charset="-122"/>
              </a:rPr>
              <a:t>一线用药。</a:t>
            </a:r>
            <a:endParaRPr lang="en-US" altLang="zh-CN" sz="2000" b="1">
              <a:solidFill>
                <a:srgbClr val="FF0000"/>
              </a:solidFill>
              <a:latin typeface="微软雅黑" panose="020b0503020204020204" charset="-122"/>
              <a:ea typeface="微软雅黑"/>
              <a:cs typeface="微软雅黑" panose="020b0503020204020204" charset="-122"/>
            </a:endParaRPr>
          </a:p>
          <a:p>
            <a:pPr algn="just" fontAlgn="auto">
              <a:lnSpc>
                <a:spcPct val="150000"/>
              </a:lnSpc>
              <a:spcBef>
                <a:spcPct val="0"/>
              </a:spcBef>
              <a:spcAft>
                <a:spcPct val="0"/>
              </a:spcAft>
              <a:defRPr/>
            </a:pPr>
            <a:r>
              <a:rPr lang="zh-CN" altLang="en-US" sz="1600">
                <a:solidFill>
                  <a:schemeClr val="tx1">
                    <a:lumMod val="75000"/>
                    <a:lumOff val="25000"/>
                  </a:schemeClr>
                </a:solidFill>
                <a:latin typeface="微软雅黑" panose="020b0503020204020204" charset="-122"/>
                <a:ea typeface="微软雅黑"/>
                <a:cs typeface="微软雅黑" panose="020b0503020204020204" charset="-122"/>
              </a:rPr>
              <a:t>                    （</a:t>
            </a:r>
            <a:r>
              <a:rPr lang="zh-CN" altLang="en-US" sz="1600">
                <a:solidFill>
                  <a:srgbClr val="FF0000"/>
                </a:solidFill>
                <a:latin typeface="微软雅黑" panose="020b0503020204020204" charset="-122"/>
                <a:ea typeface="微软雅黑"/>
                <a:cs typeface="微软雅黑" panose="020b0503020204020204" charset="-122"/>
              </a:rPr>
              <a:t>推荐等级</a:t>
            </a:r>
            <a:r>
              <a:rPr lang="en-US" altLang="zh-CN" sz="1600">
                <a:solidFill>
                  <a:srgbClr val="FF0000"/>
                </a:solidFill>
                <a:latin typeface="微软雅黑" panose="020b0503020204020204" charset="-122"/>
                <a:ea typeface="微软雅黑"/>
                <a:cs typeface="微软雅黑" panose="020b0503020204020204" charset="-122"/>
              </a:rPr>
              <a:t>Ⅰ</a:t>
            </a:r>
            <a:r>
              <a:rPr lang="zh-CN" altLang="en-US" sz="1600">
                <a:solidFill>
                  <a:srgbClr val="FF0000"/>
                </a:solidFill>
                <a:latin typeface="微软雅黑" panose="020b0503020204020204" charset="-122"/>
                <a:ea typeface="微软雅黑"/>
                <a:cs typeface="微软雅黑" panose="020b0503020204020204" charset="-122"/>
              </a:rPr>
              <a:t>级，证据等级 </a:t>
            </a:r>
            <a:r>
              <a:rPr lang="en-US" altLang="zh-CN" sz="1600">
                <a:solidFill>
                  <a:srgbClr val="FF0000"/>
                </a:solidFill>
                <a:latin typeface="微软雅黑" panose="020b0503020204020204" charset="-122"/>
                <a:ea typeface="微软雅黑"/>
                <a:cs typeface="微软雅黑" panose="020b0503020204020204" charset="-122"/>
              </a:rPr>
              <a:t>2A</a:t>
            </a:r>
            <a:r>
              <a:rPr lang="zh-CN" altLang="en-US" sz="1600">
                <a:solidFill>
                  <a:srgbClr val="FF0000"/>
                </a:solidFill>
                <a:latin typeface="微软雅黑" panose="020b0503020204020204" charset="-122"/>
                <a:ea typeface="微软雅黑"/>
                <a:cs typeface="微软雅黑" panose="020b0503020204020204" charset="-122"/>
              </a:rPr>
              <a:t> 级，共识度：</a:t>
            </a:r>
            <a:r>
              <a:rPr lang="en-US" altLang="zh-CN" sz="1600">
                <a:solidFill>
                  <a:srgbClr val="FF0000"/>
                </a:solidFill>
                <a:latin typeface="微软雅黑" panose="020b0503020204020204" charset="-122"/>
                <a:ea typeface="微软雅黑"/>
                <a:cs typeface="微软雅黑" panose="020b0503020204020204" charset="-122"/>
              </a:rPr>
              <a:t>88.46</a:t>
            </a:r>
            <a:r>
              <a:rPr lang="zh-CN" altLang="en-US" sz="1600">
                <a:solidFill>
                  <a:srgbClr val="FF0000"/>
                </a:solidFill>
                <a:latin typeface="微软雅黑" panose="020b0503020204020204" charset="-122"/>
                <a:ea typeface="微软雅黑"/>
                <a:cs typeface="微软雅黑" panose="020b0503020204020204" charset="-122"/>
              </a:rPr>
              <a:t>％</a:t>
            </a:r>
            <a:r>
              <a:rPr lang="zh-CN" altLang="en-US" sz="1600">
                <a:solidFill>
                  <a:schemeClr val="tx1">
                    <a:lumMod val="75000"/>
                    <a:lumOff val="25000"/>
                  </a:schemeClr>
                </a:solidFill>
                <a:latin typeface="微软雅黑" panose="020b0503020204020204" charset="-122"/>
                <a:ea typeface="微软雅黑"/>
                <a:cs typeface="微软雅黑" panose="020b0503020204020204" charset="-122"/>
              </a:rPr>
              <a:t>）。</a:t>
            </a:r>
            <a:endParaRPr lang="zh-CN" altLang="en-US" sz="1600">
              <a:solidFill>
                <a:schemeClr val="tx1">
                  <a:lumMod val="75000"/>
                  <a:lumOff val="25000"/>
                </a:schemeClr>
              </a:solidFill>
              <a:latin typeface="微软雅黑" panose="020b0503020204020204" charset="-122"/>
              <a:ea typeface="微软雅黑"/>
              <a:cs typeface="微软雅黑" panose="020b0503020204020204" charset="-122"/>
            </a:endParaRPr>
          </a:p>
        </p:txBody>
      </p:sp>
      <p:sp>
        <p:nvSpPr>
          <p:cNvPr id="11" name="矩形 10"/>
          <p:cNvSpPr/>
          <p:nvPr/>
        </p:nvSpPr>
        <p:spPr>
          <a:xfrm>
            <a:off x="0" y="204788"/>
            <a:ext cx="579438" cy="407987"/>
          </a:xfrm>
          <a:prstGeom prst="rect">
            <a:avLst/>
          </a:prstGeom>
          <a:pattFill prst="ltDnDiag">
            <a:fgClr>
              <a:srgbClr val="1C60A8"/>
            </a:fgClr>
            <a:bgClr>
              <a:srgbClr val="004EA2"/>
            </a:bgClr>
          </a:pattFill>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rtl="0" fontAlgn="base">
              <a:spcBef>
                <a:spcPct val="0"/>
              </a:spcBef>
              <a:spcAft>
                <a:spcPct val="0"/>
              </a:spcAft>
              <a:defRPr kern="1200">
                <a:solidFill>
                  <a:srgbClr val="FFFFFF"/>
                </a:solidFill>
                <a:latin typeface="Arial"/>
                <a:ea typeface="宋体" panose="02010600030101010101" pitchFamily="2" charset="-122"/>
                <a:cs typeface="+mn-cs"/>
              </a:defRPr>
            </a:lvl1pPr>
            <a:lvl2pPr marL="457200" algn="l" rtl="0" fontAlgn="base">
              <a:spcBef>
                <a:spcPct val="0"/>
              </a:spcBef>
              <a:spcAft>
                <a:spcPct val="0"/>
              </a:spcAft>
              <a:defRPr kern="1200">
                <a:solidFill>
                  <a:srgbClr val="FFFFFF"/>
                </a:solidFill>
                <a:latin typeface="Arial"/>
                <a:ea typeface="宋体" panose="02010600030101010101" pitchFamily="2" charset="-122"/>
                <a:cs typeface="+mn-cs"/>
              </a:defRPr>
            </a:lvl2pPr>
            <a:lvl3pPr marL="914400" algn="l" rtl="0" fontAlgn="base">
              <a:spcBef>
                <a:spcPct val="0"/>
              </a:spcBef>
              <a:spcAft>
                <a:spcPct val="0"/>
              </a:spcAft>
              <a:defRPr kern="1200">
                <a:solidFill>
                  <a:srgbClr val="FFFFFF"/>
                </a:solidFill>
                <a:latin typeface="Arial"/>
                <a:ea typeface="宋体" panose="02010600030101010101" pitchFamily="2" charset="-122"/>
                <a:cs typeface="+mn-cs"/>
              </a:defRPr>
            </a:lvl3pPr>
            <a:lvl4pPr marL="1371600" algn="l" rtl="0" fontAlgn="base">
              <a:spcBef>
                <a:spcPct val="0"/>
              </a:spcBef>
              <a:spcAft>
                <a:spcPct val="0"/>
              </a:spcAft>
              <a:defRPr kern="1200">
                <a:solidFill>
                  <a:srgbClr val="FFFFFF"/>
                </a:solidFill>
                <a:latin typeface="Arial"/>
                <a:ea typeface="宋体" panose="02010600030101010101" pitchFamily="2" charset="-122"/>
                <a:cs typeface="+mn-cs"/>
              </a:defRPr>
            </a:lvl4pPr>
            <a:lvl5pPr marL="1828800" algn="l" rtl="0" fontAlgn="base">
              <a:spcBef>
                <a:spcPct val="0"/>
              </a:spcBef>
              <a:spcAft>
                <a:spcPct val="0"/>
              </a:spcAft>
              <a:defRPr kern="1200">
                <a:solidFill>
                  <a:srgbClr val="FFFFFF"/>
                </a:solidFill>
                <a:latin typeface="Arial"/>
                <a:ea typeface="宋体" panose="02010600030101010101" pitchFamily="2" charset="-122"/>
                <a:cs typeface="+mn-cs"/>
              </a:defRPr>
            </a:lvl5pPr>
            <a:lvl6pPr marL="2286000" algn="l" defTabSz="914400" rtl="0" eaLnBrk="1" latinLnBrk="0" hangingPunct="1">
              <a:defRPr kern="1200">
                <a:solidFill>
                  <a:srgbClr val="FFFFFF"/>
                </a:solidFill>
                <a:latin typeface="Arial"/>
                <a:ea typeface="宋体" panose="02010600030101010101" pitchFamily="2" charset="-122"/>
                <a:cs typeface="+mn-cs"/>
              </a:defRPr>
            </a:lvl6pPr>
            <a:lvl7pPr marL="2743200" algn="l" defTabSz="914400" rtl="0" eaLnBrk="1" latinLnBrk="0" hangingPunct="1">
              <a:defRPr kern="1200">
                <a:solidFill>
                  <a:srgbClr val="FFFFFF"/>
                </a:solidFill>
                <a:latin typeface="Arial"/>
                <a:ea typeface="宋体" panose="02010600030101010101" pitchFamily="2" charset="-122"/>
                <a:cs typeface="+mn-cs"/>
              </a:defRPr>
            </a:lvl7pPr>
            <a:lvl8pPr marL="3200400" algn="l" defTabSz="914400" rtl="0" eaLnBrk="1" latinLnBrk="0" hangingPunct="1">
              <a:defRPr kern="1200">
                <a:solidFill>
                  <a:srgbClr val="FFFFFF"/>
                </a:solidFill>
                <a:latin typeface="Arial"/>
                <a:ea typeface="宋体" panose="02010600030101010101" pitchFamily="2" charset="-122"/>
                <a:cs typeface="+mn-cs"/>
              </a:defRPr>
            </a:lvl8pPr>
            <a:lvl9pPr marL="3657600" algn="l" defTabSz="914400" rtl="0" eaLnBrk="1" latinLnBrk="0" hangingPunct="1">
              <a:defRPr kern="1200">
                <a:solidFill>
                  <a:srgbClr val="FFFFFF"/>
                </a:solidFill>
                <a:latin typeface="Arial"/>
                <a:ea typeface="宋体" panose="02010600030101010101" pitchFamily="2" charset="-122"/>
                <a:cs typeface="+mn-cs"/>
              </a:defRPr>
            </a:lvl9pPr>
          </a:lstStyle>
          <a:p>
            <a:pPr algn="ctr" fontAlgn="auto">
              <a:spcBef>
                <a:spcPct val="0"/>
              </a:spcBef>
              <a:spcAft>
                <a:spcPct val="0"/>
              </a:spcAft>
              <a:defRPr/>
            </a:pPr>
            <a:endParaRPr lang="zh-CN" altLang="en-US"/>
          </a:p>
        </p:txBody>
      </p:sp>
      <p:cxnSp>
        <p:nvCxnSpPr>
          <p:cNvPr id="17" name="Straight Connector 8"/>
          <p:cNvCxnSpPr>
            <a:cxnSpLocks noGrp="1" noRot="1" noChangeAspect="1" noMove="1" noResize="1" noEditPoints="1" noAdjustHandles="1" noChangeArrowheads="1" noChangeShapeType="1"/>
          </p:cNvCxnSpPr>
          <p:nvPr/>
        </p:nvCxnSpPr>
        <p:spPr>
          <a:xfrm flipH="1">
            <a:off x="4654550" y="1573213"/>
            <a:ext cx="0" cy="3711575"/>
          </a:xfrm>
          <a:prstGeom prst="line">
            <a:avLst/>
          </a:prstGeom>
          <a:ln w="19050">
            <a:solidFill>
              <a:srgbClr val="F15550"/>
            </a:solidFill>
          </a:ln>
        </p:spPr>
        <p:style>
          <a:lnRef idx="1">
            <a:schemeClr val="accent1"/>
          </a:lnRef>
          <a:fillRef idx="0">
            <a:schemeClr val="accent1"/>
          </a:fillRef>
          <a:effectRef idx="0">
            <a:schemeClr val="accent1"/>
          </a:effectRef>
          <a:fontRef idx="minor">
            <a:schemeClr val="tx1"/>
          </a:fontRef>
        </p:style>
      </p:cxnSp>
      <p:pic>
        <p:nvPicPr>
          <p:cNvPr id="29701" name="图片 22" descr="图表, 条形图&#10;&#10;描述已自动生成"/>
          <p:cNvPicPr>
            <a:picLocks noChangeAspect="1"/>
          </p:cNvPicPr>
          <p:nvPr/>
        </p:nvPicPr>
        <p:blipFill>
          <a:blip r:embed="rId4"/>
          <a:stretch>
            <a:fillRect/>
          </a:stretch>
        </p:blipFill>
        <p:spPr bwMode="auto">
          <a:xfrm>
            <a:off x="85725" y="1069975"/>
            <a:ext cx="4498975" cy="3402013"/>
          </a:xfrm>
          <a:prstGeom prst="rect">
            <a:avLst/>
          </a:prstGeom>
          <a:noFill/>
          <a:ln w="9525">
            <a:noFill/>
            <a:miter lim="800000"/>
          </a:ln>
        </p:spPr>
      </p:pic>
      <p:grpSp>
        <p:nvGrpSpPr>
          <p:cNvPr id="29702" name="组合 23"/>
          <p:cNvGrpSpPr/>
          <p:nvPr/>
        </p:nvGrpSpPr>
        <p:grpSpPr>
          <a:xfrm>
            <a:off x="265113" y="4816475"/>
            <a:ext cx="4165600" cy="1884363"/>
            <a:chOff x="256592" y="4657725"/>
            <a:chExt cx="4165325" cy="1775844"/>
          </a:xfrm>
        </p:grpSpPr>
        <p:sp>
          <p:nvSpPr>
            <p:cNvPr id="25" name="直线连接符 24"/>
            <p:cNvSpPr/>
            <p:nvPr/>
          </p:nvSpPr>
          <p:spPr>
            <a:xfrm>
              <a:off x="256592" y="4657725"/>
              <a:ext cx="4165325" cy="0"/>
            </a:xfrm>
            <a:prstGeom prst="line">
              <a:avLst/>
            </a:prstGeom>
            <a:solidFill>
              <a:srgbClr val="6096E6">
                <a:hueOff val="0"/>
                <a:satOff val="0"/>
                <a:lumOff val="0"/>
                <a:alphaOff val="0"/>
              </a:srgbClr>
            </a:solidFill>
            <a:ln w="12700" cap="flat" cmpd="sng" algn="ctr">
              <a:solidFill>
                <a:srgbClr val="6096E6">
                  <a:hueOff val="0"/>
                  <a:satOff val="0"/>
                  <a:lumOff val="0"/>
                  <a:alphaOff val="0"/>
                </a:srgbClr>
              </a:solidFill>
              <a:prstDash val="solid"/>
              <a:miter lim="800000"/>
            </a:ln>
            <a:effectLst/>
          </p:spPr>
          <p:style>
            <a:lnRef idx="2">
              <a:scrgbClr r="0" g="0" b="0"/>
            </a:lnRef>
            <a:fillRef idx="1">
              <a:scrgbClr r="0" g="0" b="0"/>
            </a:fillRef>
            <a:effectRef idx="0">
              <a:scrgbClr r="0" g="0" b="0"/>
            </a:effectRef>
            <a:fontRef idx="minor">
              <a:schemeClr val="lt1"/>
            </a:fontRef>
          </p:style>
          <p:txBody>
            <a:bodyPr/>
            <a:lstStyle>
              <a:defPPr>
                <a:defRPr lang="zh-CN"/>
              </a:defPPr>
              <a:lvl1pPr algn="l" rtl="0" fontAlgn="base">
                <a:spcBef>
                  <a:spcPct val="0"/>
                </a:spcBef>
                <a:spcAft>
                  <a:spcPct val="0"/>
                </a:spcAft>
                <a:defRPr kern="1200">
                  <a:solidFill>
                    <a:srgbClr val="FFFFFF"/>
                  </a:solidFill>
                  <a:latin typeface="Arial"/>
                  <a:ea typeface="宋体" panose="02010600030101010101" pitchFamily="2" charset="-122"/>
                  <a:cs typeface="+mn-cs"/>
                </a:defRPr>
              </a:lvl1pPr>
              <a:lvl2pPr marL="457200" algn="l" rtl="0" fontAlgn="base">
                <a:spcBef>
                  <a:spcPct val="0"/>
                </a:spcBef>
                <a:spcAft>
                  <a:spcPct val="0"/>
                </a:spcAft>
                <a:defRPr kern="1200">
                  <a:solidFill>
                    <a:srgbClr val="FFFFFF"/>
                  </a:solidFill>
                  <a:latin typeface="Arial"/>
                  <a:ea typeface="宋体" panose="02010600030101010101" pitchFamily="2" charset="-122"/>
                  <a:cs typeface="+mn-cs"/>
                </a:defRPr>
              </a:lvl2pPr>
              <a:lvl3pPr marL="914400" algn="l" rtl="0" fontAlgn="base">
                <a:spcBef>
                  <a:spcPct val="0"/>
                </a:spcBef>
                <a:spcAft>
                  <a:spcPct val="0"/>
                </a:spcAft>
                <a:defRPr kern="1200">
                  <a:solidFill>
                    <a:srgbClr val="FFFFFF"/>
                  </a:solidFill>
                  <a:latin typeface="Arial"/>
                  <a:ea typeface="宋体" panose="02010600030101010101" pitchFamily="2" charset="-122"/>
                  <a:cs typeface="+mn-cs"/>
                </a:defRPr>
              </a:lvl3pPr>
              <a:lvl4pPr marL="1371600" algn="l" rtl="0" fontAlgn="base">
                <a:spcBef>
                  <a:spcPct val="0"/>
                </a:spcBef>
                <a:spcAft>
                  <a:spcPct val="0"/>
                </a:spcAft>
                <a:defRPr kern="1200">
                  <a:solidFill>
                    <a:srgbClr val="FFFFFF"/>
                  </a:solidFill>
                  <a:latin typeface="Arial"/>
                  <a:ea typeface="宋体" panose="02010600030101010101" pitchFamily="2" charset="-122"/>
                  <a:cs typeface="+mn-cs"/>
                </a:defRPr>
              </a:lvl4pPr>
              <a:lvl5pPr marL="1828800" algn="l" rtl="0" fontAlgn="base">
                <a:spcBef>
                  <a:spcPct val="0"/>
                </a:spcBef>
                <a:spcAft>
                  <a:spcPct val="0"/>
                </a:spcAft>
                <a:defRPr kern="1200">
                  <a:solidFill>
                    <a:srgbClr val="FFFFFF"/>
                  </a:solidFill>
                  <a:latin typeface="Arial"/>
                  <a:ea typeface="宋体" panose="02010600030101010101" pitchFamily="2" charset="-122"/>
                  <a:cs typeface="+mn-cs"/>
                </a:defRPr>
              </a:lvl5pPr>
              <a:lvl6pPr marL="2286000" algn="l" defTabSz="914400" rtl="0" eaLnBrk="1" latinLnBrk="0" hangingPunct="1">
                <a:defRPr kern="1200">
                  <a:solidFill>
                    <a:srgbClr val="FFFFFF"/>
                  </a:solidFill>
                  <a:latin typeface="Arial"/>
                  <a:ea typeface="宋体" panose="02010600030101010101" pitchFamily="2" charset="-122"/>
                  <a:cs typeface="+mn-cs"/>
                </a:defRPr>
              </a:lvl6pPr>
              <a:lvl7pPr marL="2743200" algn="l" defTabSz="914400" rtl="0" eaLnBrk="1" latinLnBrk="0" hangingPunct="1">
                <a:defRPr kern="1200">
                  <a:solidFill>
                    <a:srgbClr val="FFFFFF"/>
                  </a:solidFill>
                  <a:latin typeface="Arial"/>
                  <a:ea typeface="宋体" panose="02010600030101010101" pitchFamily="2" charset="-122"/>
                  <a:cs typeface="+mn-cs"/>
                </a:defRPr>
              </a:lvl7pPr>
              <a:lvl8pPr marL="3200400" algn="l" defTabSz="914400" rtl="0" eaLnBrk="1" latinLnBrk="0" hangingPunct="1">
                <a:defRPr kern="1200">
                  <a:solidFill>
                    <a:srgbClr val="FFFFFF"/>
                  </a:solidFill>
                  <a:latin typeface="Arial"/>
                  <a:ea typeface="宋体" panose="02010600030101010101" pitchFamily="2" charset="-122"/>
                  <a:cs typeface="+mn-cs"/>
                </a:defRPr>
              </a:lvl8pPr>
              <a:lvl9pPr marL="3657600" algn="l" defTabSz="914400" rtl="0" eaLnBrk="1" latinLnBrk="0" hangingPunct="1">
                <a:defRPr kern="1200">
                  <a:solidFill>
                    <a:srgbClr val="FFFFFF"/>
                  </a:solidFill>
                  <a:latin typeface="Arial"/>
                  <a:ea typeface="宋体" panose="02010600030101010101" pitchFamily="2" charset="-122"/>
                  <a:cs typeface="+mn-cs"/>
                </a:defRPr>
              </a:lvl9pPr>
            </a:lstStyle>
            <a:p/>
          </p:txBody>
        </p:sp>
        <p:sp>
          <p:nvSpPr>
            <p:cNvPr id="26" name="任意形状 25"/>
            <p:cNvSpPr/>
            <p:nvPr/>
          </p:nvSpPr>
          <p:spPr bwMode="white">
            <a:xfrm>
              <a:off x="256592" y="4657725"/>
              <a:ext cx="4165325" cy="888670"/>
            </a:xfrm>
            <a:custGeom>
              <a:gdLst>
                <a:gd name="connsiteX0" fmla="*/ 0 w 4165325"/>
                <a:gd name="connsiteY0" fmla="*/ 0 h 887922"/>
                <a:gd name="connsiteX1" fmla="*/ 4165325 w 4165325"/>
                <a:gd name="connsiteY1" fmla="*/ 0 h 887922"/>
                <a:gd name="connsiteX2" fmla="*/ 4165325 w 4165325"/>
                <a:gd name="connsiteY2" fmla="*/ 887922 h 887922"/>
                <a:gd name="connsiteX3" fmla="*/ 0 w 4165325"/>
                <a:gd name="connsiteY3" fmla="*/ 887922 h 887922"/>
                <a:gd name="connsiteX4" fmla="*/ 0 w 4165325"/>
                <a:gd name="connsiteY4" fmla="*/ 0 h 887922"/>
              </a:gdLst>
              <a:cxnLst>
                <a:cxn ang="0">
                  <a:pos x="connsiteX0" y="connsiteY0"/>
                </a:cxn>
                <a:cxn ang="0">
                  <a:pos x="connsiteX1" y="connsiteY1"/>
                </a:cxn>
                <a:cxn ang="0">
                  <a:pos x="connsiteX2" y="connsiteY2"/>
                </a:cxn>
                <a:cxn ang="0">
                  <a:pos x="connsiteX3" y="connsiteY3"/>
                </a:cxn>
                <a:cxn ang="0">
                  <a:pos x="connsiteX4" y="connsiteY4"/>
                </a:cxn>
              </a:cxnLst>
              <a:rect l="l" t="t" r="r" b="b"/>
              <a:pathLst>
                <a:path w="4165325" h="887922">
                  <a:moveTo>
                    <a:pt x="0" y="0"/>
                  </a:moveTo>
                  <a:lnTo>
                    <a:pt x="4165325" y="0"/>
                  </a:lnTo>
                  <a:lnTo>
                    <a:pt x="4165325" y="887922"/>
                  </a:lnTo>
                  <a:lnTo>
                    <a:pt x="0" y="887922"/>
                  </a:lnTo>
                  <a:lnTo>
                    <a:pt x="0" y="0"/>
                  </a:lnTo>
                  <a:close/>
                </a:path>
              </a:pathLst>
            </a:custGeom>
            <a:noFill/>
            <a:ln>
              <a:noFill/>
            </a:ln>
            <a:effectLst/>
          </p:spPr>
          <p:style>
            <a:lnRef idx="0">
              <a:scrgbClr r="0" g="0" b="0"/>
            </a:lnRef>
            <a:fillRef idx="0">
              <a:scrgbClr r="0" g="0" b="0"/>
            </a:fillRef>
            <a:effectRef idx="0">
              <a:scrgbClr r="0" g="0" b="0"/>
            </a:effectRef>
            <a:fontRef idx="minor">
              <a:schemeClr val="tx1">
                <a:hueOff val="0"/>
                <a:satOff val="0"/>
                <a:lumOff val="0"/>
                <a:alphaOff val="0"/>
              </a:schemeClr>
            </a:fontRef>
          </p:style>
          <p:txBody>
            <a:bodyPr lIns="45720" rIns="45720"/>
            <a:lstStyle>
              <a:defPPr>
                <a:defRPr lang="zh-CN"/>
              </a:defPPr>
              <a:lvl1pPr algn="l" rtl="0" fontAlgn="base">
                <a:spcBef>
                  <a:spcPct val="0"/>
                </a:spcBef>
                <a:spcAft>
                  <a:spcPct val="0"/>
                </a:spcAft>
                <a:defRPr kern="1200">
                  <a:solidFill>
                    <a:srgbClr val="000000"/>
                  </a:solidFill>
                  <a:latin typeface="Arial"/>
                  <a:ea typeface="宋体" panose="02010600030101010101" pitchFamily="2" charset="-122"/>
                  <a:cs typeface="+mn-cs"/>
                </a:defRPr>
              </a:lvl1pPr>
              <a:lvl2pPr marL="457200" algn="l" rtl="0" fontAlgn="base">
                <a:spcBef>
                  <a:spcPct val="0"/>
                </a:spcBef>
                <a:spcAft>
                  <a:spcPct val="0"/>
                </a:spcAft>
                <a:defRPr kern="1200">
                  <a:solidFill>
                    <a:srgbClr val="000000"/>
                  </a:solidFill>
                  <a:latin typeface="Arial"/>
                  <a:ea typeface="宋体" panose="02010600030101010101" pitchFamily="2" charset="-122"/>
                  <a:cs typeface="+mn-cs"/>
                </a:defRPr>
              </a:lvl2pPr>
              <a:lvl3pPr marL="914400" algn="l" rtl="0" fontAlgn="base">
                <a:spcBef>
                  <a:spcPct val="0"/>
                </a:spcBef>
                <a:spcAft>
                  <a:spcPct val="0"/>
                </a:spcAft>
                <a:defRPr kern="1200">
                  <a:solidFill>
                    <a:srgbClr val="000000"/>
                  </a:solidFill>
                  <a:latin typeface="Arial"/>
                  <a:ea typeface="宋体" panose="02010600030101010101" pitchFamily="2" charset="-122"/>
                  <a:cs typeface="+mn-cs"/>
                </a:defRPr>
              </a:lvl3pPr>
              <a:lvl4pPr marL="1371600" algn="l" rtl="0" fontAlgn="base">
                <a:spcBef>
                  <a:spcPct val="0"/>
                </a:spcBef>
                <a:spcAft>
                  <a:spcPct val="0"/>
                </a:spcAft>
                <a:defRPr kern="1200">
                  <a:solidFill>
                    <a:srgbClr val="000000"/>
                  </a:solidFill>
                  <a:latin typeface="Arial"/>
                  <a:ea typeface="宋体" panose="02010600030101010101" pitchFamily="2" charset="-122"/>
                  <a:cs typeface="+mn-cs"/>
                </a:defRPr>
              </a:lvl4pPr>
              <a:lvl5pPr marL="1828800" algn="l" rtl="0" fontAlgn="base">
                <a:spcBef>
                  <a:spcPct val="0"/>
                </a:spcBef>
                <a:spcAft>
                  <a:spcPct val="0"/>
                </a:spcAft>
                <a:defRPr kern="1200">
                  <a:solidFill>
                    <a:srgbClr val="000000"/>
                  </a:solidFill>
                  <a:latin typeface="Arial"/>
                  <a:ea typeface="宋体" panose="02010600030101010101" pitchFamily="2" charset="-122"/>
                  <a:cs typeface="+mn-cs"/>
                </a:defRPr>
              </a:lvl5pPr>
              <a:lvl6pPr marL="2286000" algn="l" defTabSz="914400" rtl="0" eaLnBrk="1" latinLnBrk="0" hangingPunct="1">
                <a:defRPr kern="1200">
                  <a:solidFill>
                    <a:srgbClr val="000000"/>
                  </a:solidFill>
                  <a:latin typeface="Arial"/>
                  <a:ea typeface="宋体" panose="02010600030101010101" pitchFamily="2" charset="-122"/>
                  <a:cs typeface="+mn-cs"/>
                </a:defRPr>
              </a:lvl6pPr>
              <a:lvl7pPr marL="2743200" algn="l" defTabSz="914400" rtl="0" eaLnBrk="1" latinLnBrk="0" hangingPunct="1">
                <a:defRPr kern="1200">
                  <a:solidFill>
                    <a:srgbClr val="000000"/>
                  </a:solidFill>
                  <a:latin typeface="Arial"/>
                  <a:ea typeface="宋体" panose="02010600030101010101" pitchFamily="2" charset="-122"/>
                  <a:cs typeface="+mn-cs"/>
                </a:defRPr>
              </a:lvl7pPr>
              <a:lvl8pPr marL="3200400" algn="l" defTabSz="914400" rtl="0" eaLnBrk="1" latinLnBrk="0" hangingPunct="1">
                <a:defRPr kern="1200">
                  <a:solidFill>
                    <a:srgbClr val="000000"/>
                  </a:solidFill>
                  <a:latin typeface="Arial"/>
                  <a:ea typeface="宋体" panose="02010600030101010101" pitchFamily="2" charset="-122"/>
                  <a:cs typeface="+mn-cs"/>
                </a:defRPr>
              </a:lvl8pPr>
              <a:lvl9pPr marL="3657600" algn="l" defTabSz="914400" rtl="0" eaLnBrk="1" latinLnBrk="0" hangingPunct="1">
                <a:defRPr kern="1200">
                  <a:solidFill>
                    <a:srgbClr val="000000"/>
                  </a:solidFill>
                  <a:latin typeface="Arial"/>
                  <a:ea typeface="宋体" panose="02010600030101010101" pitchFamily="2" charset="-122"/>
                  <a:cs typeface="+mn-cs"/>
                </a:defRPr>
              </a:lvl9pPr>
            </a:lstStyle>
            <a:p>
              <a:pPr defTabSz="533400" fontAlgn="auto">
                <a:spcAft>
                  <a:spcPct val="35000"/>
                </a:spcAft>
                <a:defRPr/>
              </a:pPr>
              <a:r>
                <a:rPr lang="en-US" altLang="zh-CN" sz="1400">
                  <a:solidFill>
                    <a:sysClr val="windowText" lastClr="000000">
                      <a:lumMod val="75000"/>
                      <a:lumOff val="25000"/>
                    </a:sysClr>
                  </a:solidFill>
                  <a:latin typeface="+mn-ea"/>
                </a:rPr>
                <a:t>2002</a:t>
              </a:r>
              <a:r>
                <a:rPr lang="zh-CN" altLang="en-US" sz="1400">
                  <a:solidFill>
                    <a:sysClr val="windowText" lastClr="000000">
                      <a:lumMod val="75000"/>
                      <a:lumOff val="25000"/>
                    </a:sysClr>
                  </a:solidFill>
                  <a:latin typeface="+mn-ea"/>
                </a:rPr>
                <a:t>年 </a:t>
              </a:r>
              <a:r>
                <a:rPr lang="en-US" altLang="zh-CN" sz="1400">
                  <a:solidFill>
                    <a:sysClr val="windowText" lastClr="000000">
                      <a:lumMod val="75000"/>
                      <a:lumOff val="25000"/>
                    </a:sysClr>
                  </a:solidFill>
                  <a:latin typeface="+mn-ea"/>
                </a:rPr>
                <a:t>1 </a:t>
              </a:r>
              <a:r>
                <a:rPr lang="zh-CN" altLang="en-US" sz="1400">
                  <a:solidFill>
                    <a:sysClr val="windowText" lastClr="000000">
                      <a:lumMod val="75000"/>
                      <a:lumOff val="25000"/>
                    </a:sysClr>
                  </a:solidFill>
                  <a:latin typeface="+mn-ea"/>
                </a:rPr>
                <a:t>至 </a:t>
              </a:r>
              <a:r>
                <a:rPr lang="en-US" altLang="zh-CN" sz="1400">
                  <a:solidFill>
                    <a:sysClr val="windowText" lastClr="000000">
                      <a:lumMod val="75000"/>
                      <a:lumOff val="25000"/>
                    </a:sysClr>
                  </a:solidFill>
                  <a:latin typeface="+mn-ea"/>
                </a:rPr>
                <a:t>12 </a:t>
              </a:r>
              <a:r>
                <a:rPr lang="zh-CN" altLang="en-US" sz="1400">
                  <a:solidFill>
                    <a:sysClr val="windowText" lastClr="000000">
                      <a:lumMod val="75000"/>
                      <a:lumOff val="25000"/>
                    </a:sysClr>
                  </a:solidFill>
                  <a:latin typeface="+mn-ea"/>
                </a:rPr>
                <a:t>月</a:t>
              </a:r>
              <a:r>
                <a:rPr lang="en-US" altLang="zh-CN" sz="1400">
                  <a:solidFill>
                    <a:sysClr val="windowText" lastClr="000000">
                      <a:lumMod val="75000"/>
                      <a:lumOff val="25000"/>
                    </a:sysClr>
                  </a:solidFill>
                  <a:latin typeface="+mn-ea"/>
                </a:rPr>
                <a:t>, </a:t>
              </a:r>
              <a:r>
                <a:rPr lang="zh-CN" altLang="en-US" sz="1400">
                  <a:solidFill>
                    <a:sysClr val="windowText" lastClr="000000">
                      <a:lumMod val="75000"/>
                      <a:lumOff val="25000"/>
                    </a:sysClr>
                  </a:solidFill>
                  <a:latin typeface="+mn-ea"/>
                </a:rPr>
                <a:t>全国 </a:t>
              </a:r>
              <a:r>
                <a:rPr lang="en-US" altLang="zh-CN" sz="1400">
                  <a:solidFill>
                    <a:sysClr val="windowText" lastClr="000000">
                      <a:lumMod val="75000"/>
                      <a:lumOff val="25000"/>
                    </a:sysClr>
                  </a:solidFill>
                  <a:latin typeface="+mn-ea"/>
                </a:rPr>
                <a:t>23 </a:t>
              </a:r>
              <a:r>
                <a:rPr lang="zh-CN" altLang="en-US" sz="1400">
                  <a:solidFill>
                    <a:sysClr val="windowText" lastClr="000000">
                      <a:lumMod val="75000"/>
                      <a:lumOff val="25000"/>
                    </a:sysClr>
                  </a:solidFill>
                  <a:latin typeface="+mn-ea"/>
                </a:rPr>
                <a:t>个省市 </a:t>
              </a:r>
              <a:r>
                <a:rPr lang="en-US" altLang="zh-CN" sz="1400">
                  <a:solidFill>
                    <a:sysClr val="windowText" lastClr="000000">
                      <a:lumMod val="75000"/>
                      <a:lumOff val="25000"/>
                    </a:sysClr>
                  </a:solidFill>
                  <a:latin typeface="+mn-ea"/>
                </a:rPr>
                <a:t>136 </a:t>
              </a:r>
              <a:r>
                <a:rPr lang="zh-CN" altLang="en-US" sz="1400">
                  <a:solidFill>
                    <a:sysClr val="windowText" lastClr="000000">
                      <a:lumMod val="75000"/>
                      <a:lumOff val="25000"/>
                    </a:sysClr>
                  </a:solidFill>
                  <a:latin typeface="+mn-ea"/>
                </a:rPr>
                <a:t>家医院参加了此次临床试验</a:t>
              </a:r>
              <a:r>
                <a:rPr lang="en-US" altLang="zh-CN" sz="1400">
                  <a:solidFill>
                    <a:sysClr val="windowText" lastClr="000000">
                      <a:lumMod val="75000"/>
                      <a:lumOff val="25000"/>
                    </a:sysClr>
                  </a:solidFill>
                  <a:latin typeface="+mn-ea"/>
                </a:rPr>
                <a:t>, </a:t>
              </a:r>
              <a:r>
                <a:rPr lang="zh-CN" altLang="en-US" sz="1400">
                  <a:solidFill>
                    <a:sysClr val="windowText" lastClr="000000">
                      <a:lumMod val="75000"/>
                      <a:lumOff val="25000"/>
                    </a:sysClr>
                  </a:solidFill>
                  <a:latin typeface="+mn-ea"/>
                </a:rPr>
                <a:t>对 </a:t>
              </a:r>
              <a:r>
                <a:rPr lang="en-US" altLang="zh-CN" sz="1400">
                  <a:solidFill>
                    <a:sysClr val="windowText" lastClr="000000">
                      <a:lumMod val="75000"/>
                      <a:lumOff val="25000"/>
                    </a:sysClr>
                  </a:solidFill>
                  <a:latin typeface="+mn-ea"/>
                </a:rPr>
                <a:t>4492 </a:t>
              </a:r>
              <a:r>
                <a:rPr lang="zh-CN" altLang="en-US" sz="1400">
                  <a:solidFill>
                    <a:sysClr val="windowText" lastClr="000000">
                      <a:lumMod val="75000"/>
                      <a:lumOff val="25000"/>
                    </a:sysClr>
                  </a:solidFill>
                  <a:latin typeface="+mn-ea"/>
                </a:rPr>
                <a:t>例癌痛患者接受芬太尼透皮贴剂止痛治疗的临床疗效进行观察。</a:t>
              </a:r>
              <a:endParaRPr lang="en-US" sz="1400">
                <a:solidFill>
                  <a:sysClr val="windowText" lastClr="000000">
                    <a:lumMod val="75000"/>
                    <a:lumOff val="25000"/>
                  </a:sysClr>
                </a:solidFill>
                <a:latin typeface="+mn-ea"/>
              </a:endParaRPr>
            </a:p>
          </p:txBody>
        </p:sp>
        <p:sp>
          <p:nvSpPr>
            <p:cNvPr id="27" name="直线连接符 26"/>
            <p:cNvSpPr/>
            <p:nvPr/>
          </p:nvSpPr>
          <p:spPr>
            <a:xfrm>
              <a:off x="256592" y="5546395"/>
              <a:ext cx="4165325" cy="0"/>
            </a:xfrm>
            <a:prstGeom prst="line">
              <a:avLst/>
            </a:prstGeom>
            <a:solidFill>
              <a:srgbClr val="6096E6">
                <a:hueOff val="0"/>
                <a:satOff val="0"/>
                <a:lumOff val="0"/>
                <a:alphaOff val="0"/>
              </a:srgbClr>
            </a:solidFill>
            <a:ln w="12700" cap="flat" cmpd="sng" algn="ctr">
              <a:solidFill>
                <a:srgbClr val="6096E6">
                  <a:hueOff val="0"/>
                  <a:satOff val="0"/>
                  <a:lumOff val="0"/>
                  <a:alphaOff val="0"/>
                </a:srgbClr>
              </a:solidFill>
              <a:prstDash val="solid"/>
              <a:miter lim="800000"/>
            </a:ln>
            <a:effectLst/>
          </p:spPr>
          <p:style>
            <a:lnRef idx="2">
              <a:scrgbClr r="0" g="0" b="0"/>
            </a:lnRef>
            <a:fillRef idx="1">
              <a:scrgbClr r="0" g="0" b="0"/>
            </a:fillRef>
            <a:effectRef idx="0">
              <a:scrgbClr r="0" g="0" b="0"/>
            </a:effectRef>
            <a:fontRef idx="minor">
              <a:schemeClr val="lt1"/>
            </a:fontRef>
          </p:style>
          <p:txBody>
            <a:bodyPr/>
            <a:lstStyle>
              <a:defPPr>
                <a:defRPr lang="zh-CN"/>
              </a:defPPr>
              <a:lvl1pPr algn="l" rtl="0" fontAlgn="base">
                <a:spcBef>
                  <a:spcPct val="0"/>
                </a:spcBef>
                <a:spcAft>
                  <a:spcPct val="0"/>
                </a:spcAft>
                <a:defRPr kern="1200">
                  <a:solidFill>
                    <a:srgbClr val="FFFFFF"/>
                  </a:solidFill>
                  <a:latin typeface="Arial"/>
                  <a:ea typeface="宋体" panose="02010600030101010101" pitchFamily="2" charset="-122"/>
                  <a:cs typeface="+mn-cs"/>
                </a:defRPr>
              </a:lvl1pPr>
              <a:lvl2pPr marL="457200" algn="l" rtl="0" fontAlgn="base">
                <a:spcBef>
                  <a:spcPct val="0"/>
                </a:spcBef>
                <a:spcAft>
                  <a:spcPct val="0"/>
                </a:spcAft>
                <a:defRPr kern="1200">
                  <a:solidFill>
                    <a:srgbClr val="FFFFFF"/>
                  </a:solidFill>
                  <a:latin typeface="Arial"/>
                  <a:ea typeface="宋体" panose="02010600030101010101" pitchFamily="2" charset="-122"/>
                  <a:cs typeface="+mn-cs"/>
                </a:defRPr>
              </a:lvl2pPr>
              <a:lvl3pPr marL="914400" algn="l" rtl="0" fontAlgn="base">
                <a:spcBef>
                  <a:spcPct val="0"/>
                </a:spcBef>
                <a:spcAft>
                  <a:spcPct val="0"/>
                </a:spcAft>
                <a:defRPr kern="1200">
                  <a:solidFill>
                    <a:srgbClr val="FFFFFF"/>
                  </a:solidFill>
                  <a:latin typeface="Arial"/>
                  <a:ea typeface="宋体" panose="02010600030101010101" pitchFamily="2" charset="-122"/>
                  <a:cs typeface="+mn-cs"/>
                </a:defRPr>
              </a:lvl3pPr>
              <a:lvl4pPr marL="1371600" algn="l" rtl="0" fontAlgn="base">
                <a:spcBef>
                  <a:spcPct val="0"/>
                </a:spcBef>
                <a:spcAft>
                  <a:spcPct val="0"/>
                </a:spcAft>
                <a:defRPr kern="1200">
                  <a:solidFill>
                    <a:srgbClr val="FFFFFF"/>
                  </a:solidFill>
                  <a:latin typeface="Arial"/>
                  <a:ea typeface="宋体" panose="02010600030101010101" pitchFamily="2" charset="-122"/>
                  <a:cs typeface="+mn-cs"/>
                </a:defRPr>
              </a:lvl4pPr>
              <a:lvl5pPr marL="1828800" algn="l" rtl="0" fontAlgn="base">
                <a:spcBef>
                  <a:spcPct val="0"/>
                </a:spcBef>
                <a:spcAft>
                  <a:spcPct val="0"/>
                </a:spcAft>
                <a:defRPr kern="1200">
                  <a:solidFill>
                    <a:srgbClr val="FFFFFF"/>
                  </a:solidFill>
                  <a:latin typeface="Arial"/>
                  <a:ea typeface="宋体" panose="02010600030101010101" pitchFamily="2" charset="-122"/>
                  <a:cs typeface="+mn-cs"/>
                </a:defRPr>
              </a:lvl5pPr>
              <a:lvl6pPr marL="2286000" algn="l" defTabSz="914400" rtl="0" eaLnBrk="1" latinLnBrk="0" hangingPunct="1">
                <a:defRPr kern="1200">
                  <a:solidFill>
                    <a:srgbClr val="FFFFFF"/>
                  </a:solidFill>
                  <a:latin typeface="Arial"/>
                  <a:ea typeface="宋体" panose="02010600030101010101" pitchFamily="2" charset="-122"/>
                  <a:cs typeface="+mn-cs"/>
                </a:defRPr>
              </a:lvl6pPr>
              <a:lvl7pPr marL="2743200" algn="l" defTabSz="914400" rtl="0" eaLnBrk="1" latinLnBrk="0" hangingPunct="1">
                <a:defRPr kern="1200">
                  <a:solidFill>
                    <a:srgbClr val="FFFFFF"/>
                  </a:solidFill>
                  <a:latin typeface="Arial"/>
                  <a:ea typeface="宋体" panose="02010600030101010101" pitchFamily="2" charset="-122"/>
                  <a:cs typeface="+mn-cs"/>
                </a:defRPr>
              </a:lvl7pPr>
              <a:lvl8pPr marL="3200400" algn="l" defTabSz="914400" rtl="0" eaLnBrk="1" latinLnBrk="0" hangingPunct="1">
                <a:defRPr kern="1200">
                  <a:solidFill>
                    <a:srgbClr val="FFFFFF"/>
                  </a:solidFill>
                  <a:latin typeface="Arial"/>
                  <a:ea typeface="宋体" panose="02010600030101010101" pitchFamily="2" charset="-122"/>
                  <a:cs typeface="+mn-cs"/>
                </a:defRPr>
              </a:lvl8pPr>
              <a:lvl9pPr marL="3657600" algn="l" defTabSz="914400" rtl="0" eaLnBrk="1" latinLnBrk="0" hangingPunct="1">
                <a:defRPr kern="1200">
                  <a:solidFill>
                    <a:srgbClr val="FFFFFF"/>
                  </a:solidFill>
                  <a:latin typeface="Arial"/>
                  <a:ea typeface="宋体" panose="02010600030101010101" pitchFamily="2" charset="-122"/>
                  <a:cs typeface="+mn-cs"/>
                </a:defRPr>
              </a:lvl9pPr>
            </a:lstStyle>
            <a:p/>
          </p:txBody>
        </p:sp>
        <p:sp>
          <p:nvSpPr>
            <p:cNvPr id="28" name="任意形状 27"/>
            <p:cNvSpPr/>
            <p:nvPr/>
          </p:nvSpPr>
          <p:spPr bwMode="white">
            <a:xfrm>
              <a:off x="256592" y="5546395"/>
              <a:ext cx="4165325" cy="887174"/>
            </a:xfrm>
            <a:custGeom>
              <a:gdLst>
                <a:gd name="connsiteX0" fmla="*/ 0 w 4165325"/>
                <a:gd name="connsiteY0" fmla="*/ 0 h 887922"/>
                <a:gd name="connsiteX1" fmla="*/ 4165325 w 4165325"/>
                <a:gd name="connsiteY1" fmla="*/ 0 h 887922"/>
                <a:gd name="connsiteX2" fmla="*/ 4165325 w 4165325"/>
                <a:gd name="connsiteY2" fmla="*/ 887922 h 887922"/>
                <a:gd name="connsiteX3" fmla="*/ 0 w 4165325"/>
                <a:gd name="connsiteY3" fmla="*/ 887922 h 887922"/>
                <a:gd name="connsiteX4" fmla="*/ 0 w 4165325"/>
                <a:gd name="connsiteY4" fmla="*/ 0 h 887922"/>
              </a:gdLst>
              <a:cxnLst>
                <a:cxn ang="0">
                  <a:pos x="connsiteX0" y="connsiteY0"/>
                </a:cxn>
                <a:cxn ang="0">
                  <a:pos x="connsiteX1" y="connsiteY1"/>
                </a:cxn>
                <a:cxn ang="0">
                  <a:pos x="connsiteX2" y="connsiteY2"/>
                </a:cxn>
                <a:cxn ang="0">
                  <a:pos x="connsiteX3" y="connsiteY3"/>
                </a:cxn>
                <a:cxn ang="0">
                  <a:pos x="connsiteX4" y="connsiteY4"/>
                </a:cxn>
              </a:cxnLst>
              <a:rect l="l" t="t" r="r" b="b"/>
              <a:pathLst>
                <a:path w="4165325" h="887922">
                  <a:moveTo>
                    <a:pt x="0" y="0"/>
                  </a:moveTo>
                  <a:lnTo>
                    <a:pt x="4165325" y="0"/>
                  </a:lnTo>
                  <a:lnTo>
                    <a:pt x="4165325" y="887922"/>
                  </a:lnTo>
                  <a:lnTo>
                    <a:pt x="0" y="887922"/>
                  </a:lnTo>
                  <a:lnTo>
                    <a:pt x="0" y="0"/>
                  </a:lnTo>
                  <a:close/>
                </a:path>
              </a:pathLst>
            </a:custGeom>
            <a:noFill/>
            <a:ln>
              <a:noFill/>
            </a:ln>
            <a:effectLst/>
          </p:spPr>
          <p:style>
            <a:lnRef idx="0">
              <a:scrgbClr r="0" g="0" b="0"/>
            </a:lnRef>
            <a:fillRef idx="0">
              <a:scrgbClr r="0" g="0" b="0"/>
            </a:fillRef>
            <a:effectRef idx="0">
              <a:scrgbClr r="0" g="0" b="0"/>
            </a:effectRef>
            <a:fontRef idx="minor">
              <a:schemeClr val="tx1">
                <a:hueOff val="0"/>
                <a:satOff val="0"/>
                <a:lumOff val="0"/>
                <a:alphaOff val="0"/>
              </a:schemeClr>
            </a:fontRef>
          </p:style>
          <p:txBody>
            <a:bodyPr lIns="45720" rIns="45720"/>
            <a:lstStyle>
              <a:defPPr>
                <a:defRPr lang="zh-CN"/>
              </a:defPPr>
              <a:lvl1pPr algn="l" rtl="0" fontAlgn="base">
                <a:spcBef>
                  <a:spcPct val="0"/>
                </a:spcBef>
                <a:spcAft>
                  <a:spcPct val="0"/>
                </a:spcAft>
                <a:defRPr kern="1200">
                  <a:solidFill>
                    <a:srgbClr val="000000"/>
                  </a:solidFill>
                  <a:latin typeface="Arial"/>
                  <a:ea typeface="宋体" panose="02010600030101010101" pitchFamily="2" charset="-122"/>
                  <a:cs typeface="+mn-cs"/>
                </a:defRPr>
              </a:lvl1pPr>
              <a:lvl2pPr marL="457200" algn="l" rtl="0" fontAlgn="base">
                <a:spcBef>
                  <a:spcPct val="0"/>
                </a:spcBef>
                <a:spcAft>
                  <a:spcPct val="0"/>
                </a:spcAft>
                <a:defRPr kern="1200">
                  <a:solidFill>
                    <a:srgbClr val="000000"/>
                  </a:solidFill>
                  <a:latin typeface="Arial"/>
                  <a:ea typeface="宋体" panose="02010600030101010101" pitchFamily="2" charset="-122"/>
                  <a:cs typeface="+mn-cs"/>
                </a:defRPr>
              </a:lvl2pPr>
              <a:lvl3pPr marL="914400" algn="l" rtl="0" fontAlgn="base">
                <a:spcBef>
                  <a:spcPct val="0"/>
                </a:spcBef>
                <a:spcAft>
                  <a:spcPct val="0"/>
                </a:spcAft>
                <a:defRPr kern="1200">
                  <a:solidFill>
                    <a:srgbClr val="000000"/>
                  </a:solidFill>
                  <a:latin typeface="Arial"/>
                  <a:ea typeface="宋体" panose="02010600030101010101" pitchFamily="2" charset="-122"/>
                  <a:cs typeface="+mn-cs"/>
                </a:defRPr>
              </a:lvl3pPr>
              <a:lvl4pPr marL="1371600" algn="l" rtl="0" fontAlgn="base">
                <a:spcBef>
                  <a:spcPct val="0"/>
                </a:spcBef>
                <a:spcAft>
                  <a:spcPct val="0"/>
                </a:spcAft>
                <a:defRPr kern="1200">
                  <a:solidFill>
                    <a:srgbClr val="000000"/>
                  </a:solidFill>
                  <a:latin typeface="Arial"/>
                  <a:ea typeface="宋体" panose="02010600030101010101" pitchFamily="2" charset="-122"/>
                  <a:cs typeface="+mn-cs"/>
                </a:defRPr>
              </a:lvl4pPr>
              <a:lvl5pPr marL="1828800" algn="l" rtl="0" fontAlgn="base">
                <a:spcBef>
                  <a:spcPct val="0"/>
                </a:spcBef>
                <a:spcAft>
                  <a:spcPct val="0"/>
                </a:spcAft>
                <a:defRPr kern="1200">
                  <a:solidFill>
                    <a:srgbClr val="000000"/>
                  </a:solidFill>
                  <a:latin typeface="Arial"/>
                  <a:ea typeface="宋体" panose="02010600030101010101" pitchFamily="2" charset="-122"/>
                  <a:cs typeface="+mn-cs"/>
                </a:defRPr>
              </a:lvl5pPr>
              <a:lvl6pPr marL="2286000" algn="l" defTabSz="914400" rtl="0" eaLnBrk="1" latinLnBrk="0" hangingPunct="1">
                <a:defRPr kern="1200">
                  <a:solidFill>
                    <a:srgbClr val="000000"/>
                  </a:solidFill>
                  <a:latin typeface="Arial"/>
                  <a:ea typeface="宋体" panose="02010600030101010101" pitchFamily="2" charset="-122"/>
                  <a:cs typeface="+mn-cs"/>
                </a:defRPr>
              </a:lvl6pPr>
              <a:lvl7pPr marL="2743200" algn="l" defTabSz="914400" rtl="0" eaLnBrk="1" latinLnBrk="0" hangingPunct="1">
                <a:defRPr kern="1200">
                  <a:solidFill>
                    <a:srgbClr val="000000"/>
                  </a:solidFill>
                  <a:latin typeface="Arial"/>
                  <a:ea typeface="宋体" panose="02010600030101010101" pitchFamily="2" charset="-122"/>
                  <a:cs typeface="+mn-cs"/>
                </a:defRPr>
              </a:lvl7pPr>
              <a:lvl8pPr marL="3200400" algn="l" defTabSz="914400" rtl="0" eaLnBrk="1" latinLnBrk="0" hangingPunct="1">
                <a:defRPr kern="1200">
                  <a:solidFill>
                    <a:srgbClr val="000000"/>
                  </a:solidFill>
                  <a:latin typeface="Arial"/>
                  <a:ea typeface="宋体" panose="02010600030101010101" pitchFamily="2" charset="-122"/>
                  <a:cs typeface="+mn-cs"/>
                </a:defRPr>
              </a:lvl8pPr>
              <a:lvl9pPr marL="3657600" algn="l" defTabSz="914400" rtl="0" eaLnBrk="1" latinLnBrk="0" hangingPunct="1">
                <a:defRPr kern="1200">
                  <a:solidFill>
                    <a:srgbClr val="000000"/>
                  </a:solidFill>
                  <a:latin typeface="Arial"/>
                  <a:ea typeface="宋体" panose="02010600030101010101" pitchFamily="2" charset="-122"/>
                  <a:cs typeface="+mn-cs"/>
                </a:defRPr>
              </a:lvl9pPr>
            </a:lstStyle>
            <a:p>
              <a:pPr defTabSz="533400" fontAlgn="auto">
                <a:spcAft>
                  <a:spcPct val="35000"/>
                </a:spcAft>
                <a:defRPr/>
              </a:pPr>
              <a:r>
                <a:rPr lang="zh-CN" altLang="en-US" sz="1400" b="1">
                  <a:solidFill>
                    <a:sysClr val="windowText" lastClr="000000">
                      <a:lumMod val="75000"/>
                      <a:lumOff val="25000"/>
                    </a:sysClr>
                  </a:solidFill>
                  <a:latin typeface="+mn-ea"/>
                </a:rPr>
                <a:t>研究结论：</a:t>
              </a:r>
              <a:endParaRPr lang="en-US" altLang="zh-CN" sz="1400" b="1">
                <a:solidFill>
                  <a:sysClr val="windowText" lastClr="000000">
                    <a:lumMod val="75000"/>
                    <a:lumOff val="25000"/>
                  </a:sysClr>
                </a:solidFill>
                <a:latin typeface="+mn-ea"/>
              </a:endParaRPr>
            </a:p>
            <a:p>
              <a:pPr defTabSz="533400" fontAlgn="auto">
                <a:spcAft>
                  <a:spcPct val="35000"/>
                </a:spcAft>
                <a:defRPr/>
              </a:pPr>
              <a:r>
                <a:rPr lang="zh-CN" altLang="en-US" sz="1400">
                  <a:solidFill>
                    <a:sysClr val="windowText" lastClr="000000">
                      <a:lumMod val="75000"/>
                      <a:lumOff val="25000"/>
                    </a:sysClr>
                  </a:solidFill>
                  <a:latin typeface="+mn-ea"/>
                </a:rPr>
                <a:t>芬太尼透皮贴剂治疗各种类型的癌症疼痛具有良好的疗效，总体有效率达到</a:t>
              </a:r>
              <a:r>
                <a:rPr lang="en-US" sz="1400">
                  <a:solidFill>
                    <a:sysClr val="windowText" lastClr="000000">
                      <a:lumMod val="75000"/>
                      <a:lumOff val="25000"/>
                    </a:sysClr>
                  </a:solidFill>
                  <a:latin typeface="+mn-ea"/>
                </a:rPr>
                <a:t> </a:t>
              </a:r>
              <a:r>
                <a:rPr lang="en-US" sz="1400" b="1">
                  <a:solidFill>
                    <a:srgbClr val="FF0000"/>
                  </a:solidFill>
                  <a:latin typeface="+mn-ea"/>
                </a:rPr>
                <a:t>96.80%</a:t>
              </a:r>
              <a:r>
                <a:rPr lang="zh-CN" altLang="en-US" sz="1400">
                  <a:solidFill>
                    <a:sysClr val="windowText" lastClr="000000">
                      <a:lumMod val="75000"/>
                      <a:lumOff val="25000"/>
                    </a:sysClr>
                  </a:solidFill>
                  <a:latin typeface="+mn-ea"/>
                </a:rPr>
                <a:t>。</a:t>
              </a:r>
              <a:endParaRPr lang="en-US" sz="1400">
                <a:solidFill>
                  <a:sysClr val="windowText" lastClr="000000">
                    <a:lumMod val="75000"/>
                    <a:lumOff val="25000"/>
                  </a:sysClr>
                </a:solidFill>
                <a:latin typeface="+mn-ea"/>
              </a:endParaRPr>
            </a:p>
          </p:txBody>
        </p:sp>
      </p:grpSp>
    </p:spTree>
  </p:cSld>
  <p:clrMapOvr>
    <a:masterClrMapping/>
  </p:clrMapOvr>
  <p:transition spd="slow" advTm="3000"/>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7"/>
          <a:stretch>
            <a:fillRect/>
          </a:stretch>
        </a:blipFill>
        <a:effectLst/>
      </p:bgPr>
    </p:bg>
    <p:spTree>
      <p:nvGrpSpPr>
        <p:cNvPr id="1" name=""/>
        <p:cNvGrpSpPr/>
        <p:nvPr/>
      </p:nvGrpSpPr>
      <p:grpSpPr>
        <a:xfrm>
          <a:off x="0" y="0"/>
          <a:ext cx="0" cy="0"/>
        </a:xfrm>
      </p:grpSpPr>
      <p:sp>
        <p:nvSpPr>
          <p:cNvPr id="2" name="文本框 1"/>
          <p:cNvSpPr txBox="1"/>
          <p:nvPr/>
        </p:nvSpPr>
        <p:spPr>
          <a:xfrm>
            <a:off x="4083050" y="955675"/>
            <a:ext cx="8108950" cy="787400"/>
          </a:xfrm>
          <a:prstGeom prst="rect">
            <a:avLst/>
          </a:prstGeom>
          <a:noFill/>
        </p:spPr>
        <p:txBody>
          <a:bodyPr>
            <a:sp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fontAlgn="auto">
              <a:lnSpc>
                <a:spcPct val="150000"/>
              </a:lnSpc>
              <a:spcBef>
                <a:spcPct val="0"/>
              </a:spcBef>
              <a:spcAft>
                <a:spcPct val="0"/>
              </a:spcAft>
              <a:defRPr/>
            </a:pPr>
            <a:r>
              <a:rPr lang="zh-CN" altLang="en-US" sz="1600" b="1">
                <a:solidFill>
                  <a:schemeClr val="tx1">
                    <a:lumMod val="75000"/>
                    <a:lumOff val="25000"/>
                  </a:schemeClr>
                </a:solidFill>
                <a:latin typeface="+mn-ea"/>
                <a:ea typeface="+mn-ea"/>
              </a:rPr>
              <a:t>芬太尼透皮贴剂被纳入</a:t>
            </a:r>
            <a:r>
              <a:rPr lang="en-US" altLang="zh-CN" sz="1600" b="1">
                <a:solidFill>
                  <a:schemeClr val="tx1">
                    <a:lumMod val="75000"/>
                    <a:lumOff val="25000"/>
                  </a:schemeClr>
                </a:solidFill>
                <a:latin typeface="+mn-ea"/>
                <a:ea typeface="+mn-ea"/>
              </a:rPr>
              <a:t>2021</a:t>
            </a:r>
            <a:r>
              <a:rPr lang="zh-CN" altLang="en-US" sz="1600" b="1">
                <a:solidFill>
                  <a:schemeClr val="tx1">
                    <a:lumMod val="75000"/>
                    <a:lumOff val="25000"/>
                  </a:schemeClr>
                </a:solidFill>
                <a:latin typeface="+mn-ea"/>
                <a:ea typeface="+mn-ea"/>
              </a:rPr>
              <a:t>年</a:t>
            </a:r>
            <a:r>
              <a:rPr lang="en-US" altLang="zh-CN" sz="1600" b="1">
                <a:solidFill>
                  <a:schemeClr val="tx1">
                    <a:lumMod val="75000"/>
                    <a:lumOff val="25000"/>
                  </a:schemeClr>
                </a:solidFill>
                <a:latin typeface="+mn-ea"/>
                <a:ea typeface="+mn-ea"/>
              </a:rPr>
              <a:t>WHO</a:t>
            </a:r>
            <a:r>
              <a:rPr lang="zh-CN" altLang="en-US" sz="1600" b="1">
                <a:solidFill>
                  <a:schemeClr val="tx1">
                    <a:lumMod val="75000"/>
                    <a:lumOff val="25000"/>
                  </a:schemeClr>
                </a:solidFill>
                <a:latin typeface="+mn-ea"/>
                <a:ea typeface="+mn-ea"/>
              </a:rPr>
              <a:t>基本药物目录</a:t>
            </a:r>
            <a:endParaRPr lang="en-US" altLang="zh-CN" sz="1600" b="1">
              <a:solidFill>
                <a:schemeClr val="tx1">
                  <a:lumMod val="75000"/>
                  <a:lumOff val="25000"/>
                </a:schemeClr>
              </a:solidFill>
              <a:latin typeface="+mn-ea"/>
              <a:ea typeface="+mn-ea"/>
            </a:endParaRPr>
          </a:p>
          <a:p>
            <a:pPr algn="ctr" fontAlgn="auto">
              <a:lnSpc>
                <a:spcPct val="150000"/>
              </a:lnSpc>
              <a:spcBef>
                <a:spcPct val="0"/>
              </a:spcBef>
              <a:spcAft>
                <a:spcPct val="0"/>
              </a:spcAft>
              <a:defRPr/>
            </a:pPr>
            <a:r>
              <a:rPr lang="en-US" altLang="zh-CN" sz="1600" b="1">
                <a:solidFill>
                  <a:schemeClr val="tx1">
                    <a:lumMod val="75000"/>
                    <a:lumOff val="25000"/>
                  </a:schemeClr>
                </a:solidFill>
                <a:latin typeface="+mn-ea"/>
                <a:ea typeface="+mn-ea"/>
              </a:rPr>
              <a:t>WHO</a:t>
            </a:r>
            <a:r>
              <a:rPr lang="zh-CN" altLang="en-US" sz="1600" b="1">
                <a:solidFill>
                  <a:schemeClr val="tx1">
                    <a:lumMod val="75000"/>
                    <a:lumOff val="25000"/>
                  </a:schemeClr>
                </a:solidFill>
                <a:latin typeface="+mn-ea"/>
                <a:ea typeface="+mn-ea"/>
              </a:rPr>
              <a:t>基本药物目录内的强阿片类镇痛药</a:t>
            </a:r>
            <a:endParaRPr lang="zh-CN" altLang="en-US" sz="1600" b="1">
              <a:solidFill>
                <a:schemeClr val="tx1">
                  <a:lumMod val="75000"/>
                  <a:lumOff val="25000"/>
                </a:schemeClr>
              </a:solidFill>
              <a:latin typeface="+mn-ea"/>
              <a:ea typeface="+mn-ea"/>
            </a:endParaRPr>
          </a:p>
        </p:txBody>
      </p:sp>
      <p:graphicFrame>
        <p:nvGraphicFramePr>
          <p:cNvPr id="3" name="表格 2"/>
          <p:cNvGraphicFramePr>
            <a:graphicFrameLocks noGrp="1"/>
          </p:cNvGraphicFramePr>
          <p:nvPr>
            <p:custDataLst>
              <p:tags r:id="rId3"/>
            </p:custDataLst>
          </p:nvPr>
        </p:nvGraphicFramePr>
        <p:xfrm>
          <a:off x="4752975" y="2009775"/>
          <a:ext cx="7062788" cy="4551363"/>
        </p:xfrm>
        <a:graphic>
          <a:graphicData uri="http://schemas.openxmlformats.org/drawingml/2006/table">
            <a:tbl>
              <a:tblPr firstRow="1" bandRow="1">
                <a:tableStyleId>{5C22544A-7EE6-4342-B048-85BDC9FD1C3A}</a:tableStyleId>
              </a:tblPr>
              <a:tblGrid>
                <a:gridCol w="1360805"/>
                <a:gridCol w="5701665"/>
              </a:tblGrid>
              <a:tr h="350097">
                <a:tc>
                  <a:txBody>
                    <a:bodyPr vert="horz" wrap="square"/>
                    <a:lstStyle/>
                    <a:p>
                      <a:pPr>
                        <a:buNone/>
                      </a:pPr>
                      <a:r>
                        <a:rPr lang="zh-CN" altLang="en-US" sz="1600">
                          <a:solidFill>
                            <a:schemeClr val="tx1">
                              <a:lumMod val="75000"/>
                              <a:lumOff val="25000"/>
                            </a:schemeClr>
                          </a:solidFill>
                          <a:latin typeface="微软雅黑" panose="020b0503020204020204" charset="-122"/>
                          <a:ea typeface="微软雅黑"/>
                        </a:rPr>
                        <a:t>药物</a:t>
                      </a:r>
                      <a:endParaRPr lang="zh-CN" altLang="en-US" sz="1600">
                        <a:solidFill>
                          <a:schemeClr val="tx1">
                            <a:lumMod val="75000"/>
                            <a:lumOff val="25000"/>
                          </a:schemeClr>
                        </a:solidFill>
                        <a:latin typeface="微软雅黑" panose="020b0503020204020204" charset="-122"/>
                        <a:ea typeface="微软雅黑"/>
                      </a:endParaRPr>
                    </a:p>
                  </a:txBody>
                  <a:tcPr>
                    <a:solidFill>
                      <a:schemeClr val="bg1">
                        <a:lumMod val="85000"/>
                      </a:schemeClr>
                    </a:solidFill>
                  </a:tcPr>
                </a:tc>
                <a:tc>
                  <a:txBody>
                    <a:bodyPr vert="horz" wrap="square"/>
                    <a:lstStyle/>
                    <a:p>
                      <a:pPr>
                        <a:buNone/>
                      </a:pPr>
                      <a:r>
                        <a:rPr lang="zh-CN" altLang="en-US" sz="1600">
                          <a:solidFill>
                            <a:schemeClr val="tx1">
                              <a:lumMod val="75000"/>
                              <a:lumOff val="25000"/>
                            </a:schemeClr>
                          </a:solidFill>
                          <a:latin typeface="微软雅黑" panose="020b0503020204020204" charset="-122"/>
                          <a:ea typeface="微软雅黑"/>
                        </a:rPr>
                        <a:t>剂型</a:t>
                      </a:r>
                      <a:endParaRPr lang="zh-CN" altLang="en-US" sz="1600">
                        <a:solidFill>
                          <a:schemeClr val="tx1">
                            <a:lumMod val="75000"/>
                            <a:lumOff val="25000"/>
                          </a:schemeClr>
                        </a:solidFill>
                        <a:latin typeface="微软雅黑" panose="020b0503020204020204" charset="-122"/>
                        <a:ea typeface="微软雅黑"/>
                      </a:endParaRPr>
                    </a:p>
                  </a:txBody>
                  <a:tcPr>
                    <a:solidFill>
                      <a:schemeClr val="bg1">
                        <a:lumMod val="85000"/>
                      </a:schemeClr>
                    </a:solidFill>
                  </a:tcPr>
                </a:tc>
              </a:tr>
              <a:tr h="350097">
                <a:tc>
                  <a:txBody>
                    <a:bodyPr vert="horz" wrap="square"/>
                    <a:lstStyle/>
                    <a:p>
                      <a:pPr>
                        <a:buNone/>
                      </a:pPr>
                      <a:r>
                        <a:rPr lang="zh-CN" altLang="en-US" sz="1200">
                          <a:solidFill>
                            <a:schemeClr val="tx1">
                              <a:lumMod val="75000"/>
                              <a:lumOff val="25000"/>
                            </a:schemeClr>
                          </a:solidFill>
                          <a:latin typeface="微软雅黑" panose="020b0503020204020204" charset="-122"/>
                          <a:ea typeface="微软雅黑"/>
                        </a:rPr>
                        <a:t>可待因</a:t>
                      </a:r>
                      <a:endParaRPr lang="zh-CN" altLang="en-US" sz="1200">
                        <a:solidFill>
                          <a:schemeClr val="tx1">
                            <a:lumMod val="75000"/>
                            <a:lumOff val="25000"/>
                          </a:schemeClr>
                        </a:solidFill>
                        <a:latin typeface="微软雅黑" panose="020b0503020204020204" charset="-122"/>
                        <a:ea typeface="微软雅黑"/>
                      </a:endParaRPr>
                    </a:p>
                  </a:txBody>
                  <a:tcPr>
                    <a:solidFill>
                      <a:schemeClr val="bg1">
                        <a:lumMod val="85000"/>
                      </a:schemeClr>
                    </a:solidFill>
                  </a:tcPr>
                </a:tc>
                <a:tc>
                  <a:txBody>
                    <a:bodyPr vert="horz" wrap="square"/>
                    <a:lstStyle/>
                    <a:p>
                      <a:pPr>
                        <a:buNone/>
                      </a:pPr>
                      <a:r>
                        <a:rPr lang="zh-CN" altLang="en-US" sz="1200">
                          <a:solidFill>
                            <a:schemeClr val="tx1">
                              <a:lumMod val="75000"/>
                              <a:lumOff val="25000"/>
                            </a:schemeClr>
                          </a:solidFill>
                          <a:latin typeface="微软雅黑" panose="020b0503020204020204" charset="-122"/>
                          <a:ea typeface="微软雅黑"/>
                          <a:cs typeface="微软雅黑" panose="020b0503020204020204" charset="-122"/>
                        </a:rPr>
                        <a:t>片剂：</a:t>
                      </a:r>
                      <a:r>
                        <a:rPr lang="en-US" altLang="zh-CN" sz="1200">
                          <a:solidFill>
                            <a:schemeClr val="tx1">
                              <a:lumMod val="75000"/>
                              <a:lumOff val="25000"/>
                            </a:schemeClr>
                          </a:solidFill>
                          <a:latin typeface="微软雅黑" panose="020b0503020204020204" charset="-122"/>
                          <a:ea typeface="微软雅黑"/>
                          <a:cs typeface="微软雅黑" panose="020b0503020204020204" charset="-122"/>
                        </a:rPr>
                        <a:t>30mg</a:t>
                      </a:r>
                      <a:r>
                        <a:rPr lang="zh-CN" altLang="en-US" sz="1200">
                          <a:solidFill>
                            <a:schemeClr val="tx1">
                              <a:lumMod val="75000"/>
                              <a:lumOff val="25000"/>
                            </a:schemeClr>
                          </a:solidFill>
                          <a:latin typeface="微软雅黑" panose="020b0503020204020204" charset="-122"/>
                          <a:ea typeface="微软雅黑"/>
                          <a:cs typeface="微软雅黑" panose="020b0503020204020204" charset="-122"/>
                        </a:rPr>
                        <a:t>（磷酸盐）</a:t>
                      </a:r>
                      <a:endParaRPr lang="zh-CN" altLang="en-US" sz="1200">
                        <a:solidFill>
                          <a:schemeClr val="tx1">
                            <a:lumMod val="75000"/>
                            <a:lumOff val="25000"/>
                          </a:schemeClr>
                        </a:solidFill>
                        <a:latin typeface="微软雅黑" panose="020b0503020204020204" charset="-122"/>
                        <a:ea typeface="微软雅黑"/>
                        <a:cs typeface="微软雅黑" panose="020b0503020204020204" charset="-122"/>
                      </a:endParaRPr>
                    </a:p>
                  </a:txBody>
                  <a:tcPr>
                    <a:solidFill>
                      <a:schemeClr val="bg1">
                        <a:lumMod val="85000"/>
                      </a:schemeClr>
                    </a:solidFill>
                  </a:tcPr>
                </a:tc>
              </a:tr>
              <a:tr h="350097">
                <a:tc rowSpan="2">
                  <a:txBody>
                    <a:bodyPr vert="horz" wrap="square"/>
                    <a:lstStyle/>
                    <a:p>
                      <a:pPr>
                        <a:buNone/>
                      </a:pPr>
                      <a:r>
                        <a:rPr lang="zh-CN" altLang="en-US" sz="1200" b="1">
                          <a:solidFill>
                            <a:srgbClr val="FF0000"/>
                          </a:solidFill>
                          <a:latin typeface="微软雅黑" panose="020b0503020204020204" charset="-122"/>
                          <a:ea typeface="微软雅黑"/>
                        </a:rPr>
                        <a:t>芬太尼</a:t>
                      </a:r>
                      <a:endParaRPr lang="zh-CN" altLang="en-US" sz="1200" b="1">
                        <a:solidFill>
                          <a:srgbClr val="FF0000"/>
                        </a:solidFill>
                        <a:latin typeface="微软雅黑" panose="020b0503020204020204" charset="-122"/>
                        <a:ea typeface="微软雅黑"/>
                      </a:endParaRPr>
                    </a:p>
                  </a:txBody>
                  <a:tcPr>
                    <a:solidFill>
                      <a:schemeClr val="bg1">
                        <a:lumMod val="85000"/>
                      </a:schemeClr>
                    </a:solidFill>
                  </a:tcPr>
                </a:tc>
                <a:tc>
                  <a:txBody>
                    <a:bodyPr vert="horz" wrap="square"/>
                    <a:lstStyle/>
                    <a:p>
                      <a:pPr>
                        <a:buNone/>
                      </a:pPr>
                      <a:r>
                        <a:rPr lang="zh-CN" altLang="en-US" sz="1200" b="1">
                          <a:solidFill>
                            <a:srgbClr val="FF0000"/>
                          </a:solidFill>
                          <a:latin typeface="微软雅黑" panose="020b0503020204020204" charset="-122"/>
                          <a:ea typeface="微软雅黑"/>
                          <a:cs typeface="微软雅黑" panose="020b0503020204020204" charset="-122"/>
                        </a:rPr>
                        <a:t>透皮贴剂</a:t>
                      </a:r>
                      <a:r>
                        <a:rPr lang="zh-CN" altLang="en-US" sz="1200" b="1">
                          <a:solidFill>
                            <a:schemeClr val="tx1">
                              <a:lumMod val="75000"/>
                              <a:lumOff val="25000"/>
                            </a:schemeClr>
                          </a:solidFill>
                          <a:latin typeface="微软雅黑" panose="020b0503020204020204" charset="-122"/>
                          <a:ea typeface="微软雅黑"/>
                          <a:cs typeface="微软雅黑" panose="020b0503020204020204" charset="-122"/>
                        </a:rPr>
                        <a:t>：</a:t>
                      </a:r>
                      <a:r>
                        <a:rPr lang="en-US" altLang="zh-CN" sz="1200">
                          <a:solidFill>
                            <a:schemeClr val="tx1">
                              <a:lumMod val="75000"/>
                              <a:lumOff val="25000"/>
                            </a:schemeClr>
                          </a:solidFill>
                          <a:latin typeface="微软雅黑" panose="020b0503020204020204" charset="-122"/>
                          <a:ea typeface="微软雅黑"/>
                          <a:cs typeface="微软雅黑" panose="020b0503020204020204" charset="-122"/>
                        </a:rPr>
                        <a:t>12μg/h</a:t>
                      </a:r>
                      <a:r>
                        <a:rPr lang="zh-CN" altLang="en-US" sz="1200">
                          <a:solidFill>
                            <a:schemeClr val="tx1">
                              <a:lumMod val="75000"/>
                              <a:lumOff val="25000"/>
                            </a:schemeClr>
                          </a:solidFill>
                          <a:latin typeface="微软雅黑" panose="020b0503020204020204" charset="-122"/>
                          <a:ea typeface="微软雅黑"/>
                          <a:cs typeface="微软雅黑" panose="020b0503020204020204" charset="-122"/>
                        </a:rPr>
                        <a:t>，</a:t>
                      </a:r>
                      <a:r>
                        <a:rPr lang="en-US" altLang="zh-CN" sz="1200">
                          <a:solidFill>
                            <a:schemeClr val="tx1">
                              <a:lumMod val="75000"/>
                              <a:lumOff val="25000"/>
                            </a:schemeClr>
                          </a:solidFill>
                          <a:latin typeface="微软雅黑" panose="020b0503020204020204" charset="-122"/>
                          <a:ea typeface="微软雅黑"/>
                          <a:cs typeface="微软雅黑" panose="020b0503020204020204" charset="-122"/>
                        </a:rPr>
                        <a:t>25μg/h</a:t>
                      </a:r>
                      <a:r>
                        <a:rPr lang="zh-CN" altLang="en-US" sz="1200">
                          <a:solidFill>
                            <a:schemeClr val="tx1">
                              <a:lumMod val="75000"/>
                              <a:lumOff val="25000"/>
                            </a:schemeClr>
                          </a:solidFill>
                          <a:latin typeface="微软雅黑" panose="020b0503020204020204" charset="-122"/>
                          <a:ea typeface="微软雅黑"/>
                          <a:cs typeface="微软雅黑" panose="020b0503020204020204" charset="-122"/>
                        </a:rPr>
                        <a:t>，</a:t>
                      </a:r>
                      <a:r>
                        <a:rPr lang="en-US" altLang="zh-CN" sz="1200">
                          <a:solidFill>
                            <a:schemeClr val="tx1">
                              <a:lumMod val="75000"/>
                              <a:lumOff val="25000"/>
                            </a:schemeClr>
                          </a:solidFill>
                          <a:latin typeface="微软雅黑" panose="020b0503020204020204" charset="-122"/>
                          <a:ea typeface="微软雅黑"/>
                          <a:cs typeface="微软雅黑" panose="020b0503020204020204" charset="-122"/>
                        </a:rPr>
                        <a:t>75μg/h</a:t>
                      </a:r>
                      <a:r>
                        <a:rPr lang="zh-CN" altLang="en-US" sz="1200">
                          <a:solidFill>
                            <a:schemeClr val="tx1">
                              <a:lumMod val="75000"/>
                              <a:lumOff val="25000"/>
                            </a:schemeClr>
                          </a:solidFill>
                          <a:latin typeface="微软雅黑" panose="020b0503020204020204" charset="-122"/>
                          <a:ea typeface="微软雅黑"/>
                          <a:cs typeface="微软雅黑" panose="020b0503020204020204" charset="-122"/>
                        </a:rPr>
                        <a:t>，</a:t>
                      </a:r>
                      <a:r>
                        <a:rPr lang="en-US" altLang="zh-CN" sz="1200">
                          <a:solidFill>
                            <a:schemeClr val="tx1">
                              <a:lumMod val="75000"/>
                              <a:lumOff val="25000"/>
                            </a:schemeClr>
                          </a:solidFill>
                          <a:latin typeface="微软雅黑" panose="020b0503020204020204" charset="-122"/>
                          <a:ea typeface="微软雅黑"/>
                          <a:cs typeface="微软雅黑" panose="020b0503020204020204" charset="-122"/>
                        </a:rPr>
                        <a:t>100μg/h</a:t>
                      </a:r>
                      <a:endParaRPr lang="en-US" altLang="zh-CN" sz="1200">
                        <a:solidFill>
                          <a:schemeClr val="tx1">
                            <a:lumMod val="75000"/>
                            <a:lumOff val="25000"/>
                          </a:schemeClr>
                        </a:solidFill>
                        <a:latin typeface="微软雅黑" panose="020b0503020204020204" charset="-122"/>
                        <a:ea typeface="微软雅黑"/>
                        <a:cs typeface="微软雅黑" panose="020b0503020204020204" charset="-122"/>
                      </a:endParaRPr>
                    </a:p>
                  </a:txBody>
                  <a:tcPr>
                    <a:solidFill>
                      <a:schemeClr val="bg1">
                        <a:lumMod val="85000"/>
                      </a:schemeClr>
                    </a:solidFill>
                  </a:tcPr>
                </a:tc>
              </a:tr>
              <a:tr h="350097">
                <a:tc vMerge="1">
                  <a:txBody>
                    <a:bodyPr vert="horz" wrap="square"/>
                    <a:lstStyle/>
                    <a:p/>
                  </a:txBody>
                  <a:tcPr/>
                </a:tc>
                <a:tc>
                  <a:txBody>
                    <a:bodyPr vert="horz" wrap="square"/>
                    <a:lstStyle/>
                    <a:p>
                      <a:pPr>
                        <a:buNone/>
                      </a:pPr>
                      <a:r>
                        <a:rPr lang="en-US" altLang="zh-CN" sz="1200">
                          <a:solidFill>
                            <a:schemeClr val="tx1">
                              <a:lumMod val="75000"/>
                              <a:lumOff val="25000"/>
                            </a:schemeClr>
                          </a:solidFill>
                          <a:latin typeface="微软雅黑" panose="020b0503020204020204" charset="-122"/>
                          <a:ea typeface="微软雅黑"/>
                          <a:cs typeface="微软雅黑" panose="020b0503020204020204" charset="-122"/>
                        </a:rPr>
                        <a:t>*</a:t>
                      </a:r>
                      <a:r>
                        <a:rPr lang="zh-CN" altLang="en-US" sz="1200">
                          <a:solidFill>
                            <a:schemeClr val="tx1">
                              <a:lumMod val="75000"/>
                              <a:lumOff val="25000"/>
                            </a:schemeClr>
                          </a:solidFill>
                          <a:latin typeface="微软雅黑" panose="020b0503020204020204" charset="-122"/>
                          <a:ea typeface="微软雅黑"/>
                          <a:cs typeface="微软雅黑" panose="020b0503020204020204" charset="-122"/>
                        </a:rPr>
                        <a:t>用于癌症疼痛的管理</a:t>
                      </a:r>
                      <a:endParaRPr lang="zh-CN" altLang="en-US" sz="1200">
                        <a:solidFill>
                          <a:schemeClr val="tx1">
                            <a:lumMod val="75000"/>
                            <a:lumOff val="25000"/>
                          </a:schemeClr>
                        </a:solidFill>
                        <a:latin typeface="微软雅黑" panose="020b0503020204020204" charset="-122"/>
                        <a:ea typeface="微软雅黑"/>
                        <a:cs typeface="微软雅黑" panose="020b0503020204020204" charset="-122"/>
                      </a:endParaRPr>
                    </a:p>
                  </a:txBody>
                  <a:tcPr>
                    <a:solidFill>
                      <a:schemeClr val="bg1">
                        <a:lumMod val="85000"/>
                      </a:schemeClr>
                    </a:solidFill>
                  </a:tcPr>
                </a:tc>
              </a:tr>
              <a:tr h="350097">
                <a:tc rowSpan="4">
                  <a:txBody>
                    <a:bodyPr vert="horz" wrap="square"/>
                    <a:lstStyle/>
                    <a:p>
                      <a:pPr>
                        <a:buNone/>
                      </a:pPr>
                      <a:r>
                        <a:rPr lang="zh-CN" altLang="en-US" sz="1200">
                          <a:solidFill>
                            <a:schemeClr val="tx1">
                              <a:lumMod val="75000"/>
                              <a:lumOff val="25000"/>
                            </a:schemeClr>
                          </a:solidFill>
                          <a:latin typeface="微软雅黑" panose="020b0503020204020204" charset="-122"/>
                          <a:ea typeface="微软雅黑"/>
                        </a:rPr>
                        <a:t>吗啡</a:t>
                      </a:r>
                      <a:endParaRPr lang="zh-CN" altLang="en-US" sz="1200">
                        <a:solidFill>
                          <a:schemeClr val="tx1">
                            <a:lumMod val="75000"/>
                            <a:lumOff val="25000"/>
                          </a:schemeClr>
                        </a:solidFill>
                        <a:latin typeface="微软雅黑" panose="020b0503020204020204" charset="-122"/>
                        <a:ea typeface="微软雅黑"/>
                      </a:endParaRPr>
                    </a:p>
                  </a:txBody>
                  <a:tcPr>
                    <a:solidFill>
                      <a:schemeClr val="bg1">
                        <a:lumMod val="85000"/>
                      </a:schemeClr>
                    </a:solidFill>
                  </a:tcPr>
                </a:tc>
                <a:tc>
                  <a:txBody>
                    <a:bodyPr vert="horz" wrap="square"/>
                    <a:lstStyle/>
                    <a:p>
                      <a:pPr>
                        <a:buNone/>
                      </a:pPr>
                      <a:r>
                        <a:rPr lang="zh-CN" altLang="en-US" sz="1200">
                          <a:solidFill>
                            <a:schemeClr val="tx1">
                              <a:lumMod val="75000"/>
                              <a:lumOff val="25000"/>
                            </a:schemeClr>
                          </a:solidFill>
                          <a:latin typeface="微软雅黑" panose="020b0503020204020204" charset="-122"/>
                          <a:ea typeface="微软雅黑"/>
                        </a:rPr>
                        <a:t>颗粒剂（缓释，混悬液）：</a:t>
                      </a:r>
                      <a:r>
                        <a:rPr lang="en-US" altLang="zh-CN" sz="1200">
                          <a:solidFill>
                            <a:schemeClr val="tx1">
                              <a:lumMod val="75000"/>
                              <a:lumOff val="25000"/>
                            </a:schemeClr>
                          </a:solidFill>
                          <a:latin typeface="微软雅黑" panose="020b0503020204020204" charset="-122"/>
                          <a:ea typeface="微软雅黑"/>
                        </a:rPr>
                        <a:t>20-200mg</a:t>
                      </a:r>
                      <a:r>
                        <a:rPr lang="zh-CN" altLang="en-US" sz="1200">
                          <a:solidFill>
                            <a:schemeClr val="tx1">
                              <a:lumMod val="75000"/>
                              <a:lumOff val="25000"/>
                            </a:schemeClr>
                          </a:solidFill>
                          <a:latin typeface="微软雅黑" panose="020b0503020204020204" charset="-122"/>
                          <a:ea typeface="微软雅黑"/>
                        </a:rPr>
                        <a:t>（硫酸吗啡）</a:t>
                      </a:r>
                      <a:endParaRPr lang="zh-CN" altLang="en-US" sz="1200">
                        <a:solidFill>
                          <a:schemeClr val="tx1">
                            <a:lumMod val="75000"/>
                            <a:lumOff val="25000"/>
                          </a:schemeClr>
                        </a:solidFill>
                        <a:latin typeface="微软雅黑" panose="020b0503020204020204" charset="-122"/>
                        <a:ea typeface="微软雅黑"/>
                      </a:endParaRPr>
                    </a:p>
                  </a:txBody>
                  <a:tcPr>
                    <a:solidFill>
                      <a:schemeClr val="bg1">
                        <a:lumMod val="85000"/>
                      </a:schemeClr>
                    </a:solidFill>
                  </a:tcPr>
                </a:tc>
              </a:tr>
              <a:tr h="350097">
                <a:tc vMerge="1">
                  <a:txBody>
                    <a:bodyPr vert="horz" wrap="square"/>
                    <a:lstStyle/>
                    <a:p/>
                  </a:txBody>
                  <a:tcPr/>
                </a:tc>
                <a:tc>
                  <a:txBody>
                    <a:bodyPr vert="horz" wrap="square"/>
                    <a:lstStyle/>
                    <a:p>
                      <a:pPr>
                        <a:buNone/>
                      </a:pPr>
                      <a:r>
                        <a:rPr lang="zh-CN" altLang="en-US" sz="1200">
                          <a:solidFill>
                            <a:schemeClr val="tx1">
                              <a:lumMod val="75000"/>
                              <a:lumOff val="25000"/>
                            </a:schemeClr>
                          </a:solidFill>
                          <a:latin typeface="微软雅黑" panose="020b0503020204020204" charset="-122"/>
                          <a:ea typeface="微软雅黑"/>
                        </a:rPr>
                        <a:t>口服液</a:t>
                      </a:r>
                      <a:endParaRPr lang="zh-CN" altLang="en-US" sz="1200">
                        <a:solidFill>
                          <a:schemeClr val="tx1">
                            <a:lumMod val="75000"/>
                            <a:lumOff val="25000"/>
                          </a:schemeClr>
                        </a:solidFill>
                        <a:latin typeface="微软雅黑" panose="020b0503020204020204" charset="-122"/>
                        <a:ea typeface="微软雅黑"/>
                      </a:endParaRPr>
                    </a:p>
                  </a:txBody>
                  <a:tcPr>
                    <a:solidFill>
                      <a:schemeClr val="bg1">
                        <a:lumMod val="85000"/>
                      </a:schemeClr>
                    </a:solidFill>
                  </a:tcPr>
                </a:tc>
              </a:tr>
              <a:tr h="350097">
                <a:tc vMerge="1">
                  <a:txBody>
                    <a:bodyPr vert="horz" wrap="square"/>
                    <a:lstStyle/>
                    <a:p/>
                  </a:txBody>
                  <a:tcPr/>
                </a:tc>
                <a:tc>
                  <a:txBody>
                    <a:bodyPr vert="horz" wrap="square"/>
                    <a:lstStyle/>
                    <a:p>
                      <a:pPr>
                        <a:buNone/>
                      </a:pPr>
                      <a:r>
                        <a:rPr lang="zh-CN" altLang="en-US" sz="1200">
                          <a:solidFill>
                            <a:schemeClr val="tx1">
                              <a:lumMod val="75000"/>
                              <a:lumOff val="25000"/>
                            </a:schemeClr>
                          </a:solidFill>
                          <a:latin typeface="微软雅黑" panose="020b0503020204020204" charset="-122"/>
                          <a:ea typeface="微软雅黑"/>
                        </a:rPr>
                        <a:t>缓释片：</a:t>
                      </a:r>
                      <a:r>
                        <a:rPr lang="en-US" altLang="zh-CN" sz="1200">
                          <a:solidFill>
                            <a:schemeClr val="tx1">
                              <a:lumMod val="75000"/>
                              <a:lumOff val="25000"/>
                            </a:schemeClr>
                          </a:solidFill>
                          <a:latin typeface="微软雅黑" panose="020b0503020204020204" charset="-122"/>
                          <a:ea typeface="微软雅黑"/>
                        </a:rPr>
                        <a:t>10-200mg</a:t>
                      </a:r>
                      <a:r>
                        <a:rPr lang="zh-CN" altLang="en-US" sz="1200">
                          <a:solidFill>
                            <a:schemeClr val="tx1">
                              <a:lumMod val="75000"/>
                              <a:lumOff val="25000"/>
                            </a:schemeClr>
                          </a:solidFill>
                          <a:latin typeface="微软雅黑" panose="020b0503020204020204" charset="-122"/>
                          <a:ea typeface="微软雅黑"/>
                        </a:rPr>
                        <a:t>（硫酸或盐酸吗啡）</a:t>
                      </a:r>
                      <a:endParaRPr lang="zh-CN" altLang="en-US" sz="1200">
                        <a:solidFill>
                          <a:schemeClr val="tx1">
                            <a:lumMod val="75000"/>
                            <a:lumOff val="25000"/>
                          </a:schemeClr>
                        </a:solidFill>
                        <a:latin typeface="微软雅黑" panose="020b0503020204020204" charset="-122"/>
                        <a:ea typeface="微软雅黑"/>
                      </a:endParaRPr>
                    </a:p>
                  </a:txBody>
                  <a:tcPr>
                    <a:solidFill>
                      <a:schemeClr val="bg1">
                        <a:lumMod val="85000"/>
                      </a:schemeClr>
                    </a:solidFill>
                  </a:tcPr>
                </a:tc>
              </a:tr>
              <a:tr h="350097">
                <a:tc vMerge="1">
                  <a:txBody>
                    <a:bodyPr vert="horz" wrap="square"/>
                    <a:lstStyle/>
                    <a:p/>
                  </a:txBody>
                  <a:tcPr/>
                </a:tc>
                <a:tc>
                  <a:txBody>
                    <a:bodyPr vert="horz" wrap="square"/>
                    <a:lstStyle/>
                    <a:p>
                      <a:pPr>
                        <a:buNone/>
                      </a:pPr>
                      <a:r>
                        <a:rPr lang="zh-CN" altLang="en-US" sz="1200">
                          <a:solidFill>
                            <a:schemeClr val="tx1">
                              <a:lumMod val="75000"/>
                              <a:lumOff val="25000"/>
                            </a:schemeClr>
                          </a:solidFill>
                          <a:latin typeface="微软雅黑" panose="020b0503020204020204" charset="-122"/>
                          <a:ea typeface="微软雅黑"/>
                        </a:rPr>
                        <a:t>即释片：</a:t>
                      </a:r>
                      <a:r>
                        <a:rPr lang="en-US" altLang="zh-CN" sz="1200">
                          <a:solidFill>
                            <a:schemeClr val="tx1">
                              <a:lumMod val="75000"/>
                              <a:lumOff val="25000"/>
                            </a:schemeClr>
                          </a:solidFill>
                          <a:latin typeface="微软雅黑" panose="020b0503020204020204" charset="-122"/>
                          <a:ea typeface="微软雅黑"/>
                        </a:rPr>
                        <a:t>10mg</a:t>
                      </a:r>
                      <a:r>
                        <a:rPr lang="zh-CN" altLang="en-US" sz="1200">
                          <a:solidFill>
                            <a:schemeClr val="tx1">
                              <a:lumMod val="75000"/>
                              <a:lumOff val="25000"/>
                            </a:schemeClr>
                          </a:solidFill>
                          <a:latin typeface="微软雅黑" panose="020b0503020204020204" charset="-122"/>
                          <a:ea typeface="微软雅黑"/>
                        </a:rPr>
                        <a:t>（硫酸吗啡）</a:t>
                      </a:r>
                      <a:endParaRPr lang="zh-CN" altLang="en-US" sz="1200">
                        <a:solidFill>
                          <a:schemeClr val="tx1">
                            <a:lumMod val="75000"/>
                            <a:lumOff val="25000"/>
                          </a:schemeClr>
                        </a:solidFill>
                        <a:latin typeface="微软雅黑" panose="020b0503020204020204" charset="-122"/>
                        <a:ea typeface="微软雅黑"/>
                      </a:endParaRPr>
                    </a:p>
                  </a:txBody>
                  <a:tcPr>
                    <a:solidFill>
                      <a:schemeClr val="bg1">
                        <a:lumMod val="85000"/>
                      </a:schemeClr>
                    </a:solidFill>
                  </a:tcPr>
                </a:tc>
              </a:tr>
              <a:tr h="350097">
                <a:tc>
                  <a:txBody>
                    <a:bodyPr vert="horz" wrap="square"/>
                    <a:lstStyle/>
                    <a:p>
                      <a:pPr>
                        <a:buNone/>
                      </a:pPr>
                      <a:r>
                        <a:rPr lang="zh-CN" altLang="en-US" sz="1200">
                          <a:solidFill>
                            <a:schemeClr val="tx1">
                              <a:lumMod val="75000"/>
                              <a:lumOff val="25000"/>
                            </a:schemeClr>
                          </a:solidFill>
                          <a:latin typeface="微软雅黑" panose="020b0503020204020204" charset="-122"/>
                          <a:ea typeface="微软雅黑"/>
                        </a:rPr>
                        <a:t>补充清单</a:t>
                      </a:r>
                      <a:endParaRPr lang="zh-CN" altLang="en-US" sz="1200">
                        <a:solidFill>
                          <a:schemeClr val="tx1">
                            <a:lumMod val="75000"/>
                            <a:lumOff val="25000"/>
                          </a:schemeClr>
                        </a:solidFill>
                        <a:latin typeface="微软雅黑" panose="020b0503020204020204" charset="-122"/>
                        <a:ea typeface="微软雅黑"/>
                      </a:endParaRPr>
                    </a:p>
                  </a:txBody>
                  <a:tcPr>
                    <a:solidFill>
                      <a:schemeClr val="bg1">
                        <a:lumMod val="85000"/>
                      </a:schemeClr>
                    </a:solidFill>
                  </a:tcPr>
                </a:tc>
                <a:tc>
                  <a:txBody>
                    <a:bodyPr vert="horz" wrap="square"/>
                    <a:lstStyle/>
                    <a:p>
                      <a:pPr>
                        <a:buNone/>
                      </a:pPr>
                      <a:endParaRPr lang="zh-CN" altLang="en-US" sz="1200">
                        <a:solidFill>
                          <a:schemeClr val="tx1">
                            <a:lumMod val="75000"/>
                            <a:lumOff val="25000"/>
                          </a:schemeClr>
                        </a:solidFill>
                        <a:latin typeface="微软雅黑" panose="020b0503020204020204" charset="-122"/>
                        <a:ea typeface="微软雅黑"/>
                      </a:endParaRPr>
                    </a:p>
                  </a:txBody>
                  <a:tcPr>
                    <a:solidFill>
                      <a:schemeClr val="bg1">
                        <a:lumMod val="85000"/>
                      </a:schemeClr>
                    </a:solidFill>
                  </a:tcPr>
                </a:tc>
              </a:tr>
              <a:tr h="350097">
                <a:tc rowSpan="4">
                  <a:txBody>
                    <a:bodyPr vert="horz" wrap="square"/>
                    <a:lstStyle/>
                    <a:p>
                      <a:pPr>
                        <a:buNone/>
                      </a:pPr>
                      <a:r>
                        <a:rPr lang="zh-CN" altLang="en-US" sz="1200">
                          <a:solidFill>
                            <a:schemeClr val="tx1">
                              <a:lumMod val="75000"/>
                              <a:lumOff val="25000"/>
                            </a:schemeClr>
                          </a:solidFill>
                          <a:latin typeface="微软雅黑" panose="020b0503020204020204" charset="-122"/>
                          <a:ea typeface="微软雅黑"/>
                        </a:rPr>
                        <a:t>美沙酮</a:t>
                      </a:r>
                      <a:endParaRPr lang="zh-CN" altLang="en-US" sz="1200">
                        <a:solidFill>
                          <a:schemeClr val="tx1">
                            <a:lumMod val="75000"/>
                            <a:lumOff val="25000"/>
                          </a:schemeClr>
                        </a:solidFill>
                        <a:latin typeface="微软雅黑" panose="020b0503020204020204" charset="-122"/>
                        <a:ea typeface="微软雅黑"/>
                      </a:endParaRPr>
                    </a:p>
                  </a:txBody>
                  <a:tcPr>
                    <a:solidFill>
                      <a:schemeClr val="bg1">
                        <a:lumMod val="85000"/>
                      </a:schemeClr>
                    </a:solidFill>
                  </a:tcPr>
                </a:tc>
                <a:tc>
                  <a:txBody>
                    <a:bodyPr vert="horz" wrap="square"/>
                    <a:lstStyle/>
                    <a:p>
                      <a:pPr>
                        <a:buNone/>
                      </a:pPr>
                      <a:r>
                        <a:rPr lang="zh-CN" altLang="en-US" sz="1200">
                          <a:solidFill>
                            <a:schemeClr val="tx1">
                              <a:lumMod val="75000"/>
                              <a:lumOff val="25000"/>
                            </a:schemeClr>
                          </a:solidFill>
                          <a:latin typeface="微软雅黑" panose="020b0503020204020204" charset="-122"/>
                          <a:ea typeface="微软雅黑"/>
                        </a:rPr>
                        <a:t>片剂：</a:t>
                      </a:r>
                      <a:r>
                        <a:rPr lang="en-US" altLang="zh-CN" sz="1200">
                          <a:solidFill>
                            <a:schemeClr val="tx1">
                              <a:lumMod val="75000"/>
                              <a:lumOff val="25000"/>
                            </a:schemeClr>
                          </a:solidFill>
                          <a:latin typeface="微软雅黑" panose="020b0503020204020204" charset="-122"/>
                          <a:ea typeface="微软雅黑"/>
                        </a:rPr>
                        <a:t>5mg</a:t>
                      </a:r>
                      <a:r>
                        <a:rPr lang="zh-CN" altLang="en-US" sz="1200">
                          <a:solidFill>
                            <a:schemeClr val="tx1">
                              <a:lumMod val="75000"/>
                              <a:lumOff val="25000"/>
                            </a:schemeClr>
                          </a:solidFill>
                          <a:latin typeface="微软雅黑" panose="020b0503020204020204" charset="-122"/>
                          <a:ea typeface="微软雅黑"/>
                        </a:rPr>
                        <a:t>，</a:t>
                      </a:r>
                      <a:r>
                        <a:rPr lang="en-US" altLang="zh-CN" sz="1200">
                          <a:solidFill>
                            <a:schemeClr val="tx1">
                              <a:lumMod val="75000"/>
                              <a:lumOff val="25000"/>
                            </a:schemeClr>
                          </a:solidFill>
                          <a:latin typeface="微软雅黑" panose="020b0503020204020204" charset="-122"/>
                          <a:ea typeface="微软雅黑"/>
                        </a:rPr>
                        <a:t>10mg</a:t>
                      </a:r>
                      <a:r>
                        <a:rPr lang="zh-CN" altLang="en-US" sz="1200">
                          <a:solidFill>
                            <a:schemeClr val="tx1">
                              <a:lumMod val="75000"/>
                              <a:lumOff val="25000"/>
                            </a:schemeClr>
                          </a:solidFill>
                          <a:latin typeface="微软雅黑" panose="020b0503020204020204" charset="-122"/>
                          <a:ea typeface="微软雅黑"/>
                        </a:rPr>
                        <a:t>（盐酸盐）</a:t>
                      </a:r>
                      <a:endParaRPr lang="zh-CN" altLang="en-US" sz="1200">
                        <a:solidFill>
                          <a:schemeClr val="tx1">
                            <a:lumMod val="75000"/>
                            <a:lumOff val="25000"/>
                          </a:schemeClr>
                        </a:solidFill>
                        <a:latin typeface="微软雅黑" panose="020b0503020204020204" charset="-122"/>
                        <a:ea typeface="微软雅黑"/>
                      </a:endParaRPr>
                    </a:p>
                  </a:txBody>
                  <a:tcPr>
                    <a:solidFill>
                      <a:schemeClr val="bg1">
                        <a:lumMod val="85000"/>
                      </a:schemeClr>
                    </a:solidFill>
                  </a:tcPr>
                </a:tc>
              </a:tr>
              <a:tr h="350097">
                <a:tc vMerge="1">
                  <a:txBody>
                    <a:bodyPr vert="horz" wrap="square"/>
                    <a:lstStyle/>
                    <a:p/>
                  </a:txBody>
                  <a:tcPr/>
                </a:tc>
                <a:tc>
                  <a:txBody>
                    <a:bodyPr vert="horz" wrap="square"/>
                    <a:lstStyle/>
                    <a:p>
                      <a:pPr>
                        <a:buNone/>
                      </a:pPr>
                      <a:r>
                        <a:rPr lang="zh-CN" altLang="en-US" sz="1200">
                          <a:solidFill>
                            <a:schemeClr val="tx1">
                              <a:lumMod val="75000"/>
                              <a:lumOff val="25000"/>
                            </a:schemeClr>
                          </a:solidFill>
                          <a:latin typeface="微软雅黑" panose="020b0503020204020204" charset="-122"/>
                          <a:ea typeface="微软雅黑"/>
                        </a:rPr>
                        <a:t>口服液</a:t>
                      </a:r>
                      <a:r>
                        <a:rPr lang="zh-CN" altLang="en-US" sz="1200">
                          <a:solidFill>
                            <a:schemeClr val="tx1">
                              <a:lumMod val="75000"/>
                              <a:lumOff val="25000"/>
                            </a:schemeClr>
                          </a:solidFill>
                          <a:latin typeface="微软雅黑" panose="020b0503020204020204" charset="-122"/>
                          <a:ea typeface="微软雅黑"/>
                          <a:sym typeface="+mn-ea"/>
                        </a:rPr>
                        <a:t>：</a:t>
                      </a:r>
                      <a:r>
                        <a:rPr lang="en-US" altLang="zh-CN" sz="1200">
                          <a:solidFill>
                            <a:schemeClr val="tx1">
                              <a:lumMod val="75000"/>
                              <a:lumOff val="25000"/>
                            </a:schemeClr>
                          </a:solidFill>
                          <a:latin typeface="微软雅黑" panose="020b0503020204020204" charset="-122"/>
                          <a:ea typeface="微软雅黑"/>
                          <a:sym typeface="+mn-ea"/>
                        </a:rPr>
                        <a:t>5mg/ml</a:t>
                      </a:r>
                      <a:r>
                        <a:rPr lang="zh-CN" altLang="en-US" sz="1200">
                          <a:solidFill>
                            <a:schemeClr val="tx1">
                              <a:lumMod val="75000"/>
                              <a:lumOff val="25000"/>
                            </a:schemeClr>
                          </a:solidFill>
                          <a:latin typeface="微软雅黑" panose="020b0503020204020204" charset="-122"/>
                          <a:ea typeface="微软雅黑"/>
                          <a:sym typeface="+mn-ea"/>
                        </a:rPr>
                        <a:t>，</a:t>
                      </a:r>
                      <a:r>
                        <a:rPr lang="en-US" altLang="zh-CN" sz="1200">
                          <a:solidFill>
                            <a:schemeClr val="tx1">
                              <a:lumMod val="75000"/>
                              <a:lumOff val="25000"/>
                            </a:schemeClr>
                          </a:solidFill>
                          <a:latin typeface="微软雅黑" panose="020b0503020204020204" charset="-122"/>
                          <a:ea typeface="微软雅黑"/>
                          <a:sym typeface="+mn-ea"/>
                        </a:rPr>
                        <a:t>10mg/ml</a:t>
                      </a:r>
                      <a:r>
                        <a:rPr lang="zh-CN" altLang="en-US" sz="1200">
                          <a:solidFill>
                            <a:schemeClr val="tx1">
                              <a:lumMod val="75000"/>
                              <a:lumOff val="25000"/>
                            </a:schemeClr>
                          </a:solidFill>
                          <a:latin typeface="微软雅黑" panose="020b0503020204020204" charset="-122"/>
                          <a:ea typeface="微软雅黑"/>
                          <a:sym typeface="+mn-ea"/>
                        </a:rPr>
                        <a:t>（盐酸盐）</a:t>
                      </a:r>
                      <a:endParaRPr lang="zh-CN" altLang="en-US" sz="1200">
                        <a:solidFill>
                          <a:schemeClr val="tx1">
                            <a:lumMod val="75000"/>
                            <a:lumOff val="25000"/>
                          </a:schemeClr>
                        </a:solidFill>
                        <a:latin typeface="微软雅黑" panose="020b0503020204020204" charset="-122"/>
                        <a:ea typeface="微软雅黑"/>
                      </a:endParaRPr>
                    </a:p>
                  </a:txBody>
                  <a:tcPr>
                    <a:solidFill>
                      <a:schemeClr val="bg1">
                        <a:lumMod val="85000"/>
                      </a:schemeClr>
                    </a:solidFill>
                  </a:tcPr>
                </a:tc>
              </a:tr>
              <a:tr h="350097">
                <a:tc vMerge="1">
                  <a:txBody>
                    <a:bodyPr vert="horz" wrap="square"/>
                    <a:lstStyle/>
                    <a:p/>
                  </a:txBody>
                  <a:tcPr/>
                </a:tc>
                <a:tc>
                  <a:txBody>
                    <a:bodyPr vert="horz" wrap="square"/>
                    <a:lstStyle/>
                    <a:p>
                      <a:pPr>
                        <a:buNone/>
                      </a:pPr>
                      <a:r>
                        <a:rPr lang="zh-CN" altLang="en-US" sz="1200">
                          <a:solidFill>
                            <a:schemeClr val="tx1">
                              <a:lumMod val="75000"/>
                              <a:lumOff val="25000"/>
                            </a:schemeClr>
                          </a:solidFill>
                          <a:latin typeface="微软雅黑" panose="020b0503020204020204" charset="-122"/>
                          <a:ea typeface="微软雅黑"/>
                        </a:rPr>
                        <a:t>浓缩口服液：</a:t>
                      </a:r>
                      <a:r>
                        <a:rPr lang="en-US" altLang="zh-CN" sz="1200">
                          <a:solidFill>
                            <a:schemeClr val="tx1">
                              <a:lumMod val="75000"/>
                              <a:lumOff val="25000"/>
                            </a:schemeClr>
                          </a:solidFill>
                          <a:latin typeface="微软雅黑" panose="020b0503020204020204" charset="-122"/>
                          <a:ea typeface="微软雅黑"/>
                        </a:rPr>
                        <a:t>5mg/ml</a:t>
                      </a:r>
                      <a:r>
                        <a:rPr lang="zh-CN" altLang="en-US" sz="1200">
                          <a:solidFill>
                            <a:schemeClr val="tx1">
                              <a:lumMod val="75000"/>
                              <a:lumOff val="25000"/>
                            </a:schemeClr>
                          </a:solidFill>
                          <a:latin typeface="微软雅黑" panose="020b0503020204020204" charset="-122"/>
                          <a:ea typeface="微软雅黑"/>
                        </a:rPr>
                        <a:t>，</a:t>
                      </a:r>
                      <a:r>
                        <a:rPr lang="en-US" altLang="zh-CN" sz="1200">
                          <a:solidFill>
                            <a:schemeClr val="tx1">
                              <a:lumMod val="75000"/>
                              <a:lumOff val="25000"/>
                            </a:schemeClr>
                          </a:solidFill>
                          <a:latin typeface="微软雅黑" panose="020b0503020204020204" charset="-122"/>
                          <a:ea typeface="微软雅黑"/>
                        </a:rPr>
                        <a:t>10mg/ml</a:t>
                      </a:r>
                      <a:r>
                        <a:rPr lang="zh-CN" altLang="en-US" sz="1200">
                          <a:solidFill>
                            <a:schemeClr val="tx1">
                              <a:lumMod val="75000"/>
                              <a:lumOff val="25000"/>
                            </a:schemeClr>
                          </a:solidFill>
                          <a:latin typeface="微软雅黑" panose="020b0503020204020204" charset="-122"/>
                          <a:ea typeface="微软雅黑"/>
                        </a:rPr>
                        <a:t>（盐酸盐）</a:t>
                      </a:r>
                      <a:endParaRPr lang="zh-CN" altLang="en-US" sz="1200">
                        <a:solidFill>
                          <a:schemeClr val="tx1">
                            <a:lumMod val="75000"/>
                            <a:lumOff val="25000"/>
                          </a:schemeClr>
                        </a:solidFill>
                        <a:latin typeface="微软雅黑" panose="020b0503020204020204" charset="-122"/>
                        <a:ea typeface="微软雅黑"/>
                      </a:endParaRPr>
                    </a:p>
                  </a:txBody>
                  <a:tcPr>
                    <a:solidFill>
                      <a:schemeClr val="bg1">
                        <a:lumMod val="85000"/>
                      </a:schemeClr>
                    </a:solidFill>
                  </a:tcPr>
                </a:tc>
              </a:tr>
              <a:tr h="350097">
                <a:tc vMerge="1">
                  <a:txBody>
                    <a:bodyPr vert="horz" wrap="square"/>
                    <a:lstStyle/>
                    <a:p/>
                  </a:txBody>
                  <a:tcPr/>
                </a:tc>
                <a:tc>
                  <a:txBody>
                    <a:bodyPr vert="horz" wrap="square"/>
                    <a:lstStyle/>
                    <a:p>
                      <a:pPr>
                        <a:buNone/>
                      </a:pPr>
                      <a:r>
                        <a:rPr lang="en-US" altLang="zh-CN" sz="1200">
                          <a:solidFill>
                            <a:schemeClr val="tx1">
                              <a:lumMod val="75000"/>
                              <a:lumOff val="25000"/>
                            </a:schemeClr>
                          </a:solidFill>
                          <a:latin typeface="微软雅黑" panose="020b0503020204020204" charset="-122"/>
                          <a:ea typeface="微软雅黑"/>
                          <a:cs typeface="微软雅黑" panose="020b0503020204020204" charset="-122"/>
                          <a:sym typeface="+mn-ea"/>
                        </a:rPr>
                        <a:t>*</a:t>
                      </a:r>
                      <a:r>
                        <a:rPr lang="zh-CN" altLang="en-US" sz="1200">
                          <a:solidFill>
                            <a:schemeClr val="tx1">
                              <a:lumMod val="75000"/>
                              <a:lumOff val="25000"/>
                            </a:schemeClr>
                          </a:solidFill>
                          <a:latin typeface="微软雅黑" panose="020b0503020204020204" charset="-122"/>
                          <a:ea typeface="微软雅黑"/>
                          <a:cs typeface="微软雅黑" panose="020b0503020204020204" charset="-122"/>
                          <a:sym typeface="+mn-ea"/>
                        </a:rPr>
                        <a:t>用于癌症疼痛的管理</a:t>
                      </a:r>
                      <a:endParaRPr lang="zh-CN" altLang="en-US" sz="1200">
                        <a:solidFill>
                          <a:schemeClr val="tx1">
                            <a:lumMod val="75000"/>
                            <a:lumOff val="25000"/>
                          </a:schemeClr>
                        </a:solidFill>
                        <a:latin typeface="微软雅黑" panose="020b0503020204020204" charset="-122"/>
                        <a:ea typeface="微软雅黑"/>
                      </a:endParaRPr>
                    </a:p>
                  </a:txBody>
                  <a:tcPr>
                    <a:solidFill>
                      <a:schemeClr val="bg1">
                        <a:lumMod val="85000"/>
                      </a:schemeClr>
                    </a:solidFill>
                  </a:tcPr>
                </a:tc>
              </a:tr>
            </a:tbl>
          </a:graphicData>
        </a:graphic>
      </p:graphicFrame>
      <p:pic>
        <p:nvPicPr>
          <p:cNvPr id="4" name="图片 3"/>
          <p:cNvPicPr>
            <a:picLocks noChangeAspect="1"/>
          </p:cNvPicPr>
          <p:nvPr>
            <p:custDataLst>
              <p:tags r:id="rId5"/>
            </p:custDataLst>
          </p:nvPr>
        </p:nvPicPr>
        <p:blipFill>
          <a:blip r:embed="rId4"/>
          <a:stretch>
            <a:fillRect/>
          </a:stretch>
        </p:blipFill>
        <p:spPr>
          <a:xfrm>
            <a:off x="353873" y="2822612"/>
            <a:ext cx="4143375" cy="2339975"/>
          </a:xfrm>
          <a:prstGeom prst="rect">
            <a:avLst/>
          </a:prstGeom>
          <a:effectLst>
            <a:softEdge rad="31750"/>
          </a:effectLst>
        </p:spPr>
      </p:pic>
      <p:sp>
        <p:nvSpPr>
          <p:cNvPr id="31784" name="文本框 4"/>
          <p:cNvSpPr txBox="1">
            <a:spLocks noChangeArrowheads="1"/>
          </p:cNvSpPr>
          <p:nvPr/>
        </p:nvSpPr>
        <p:spPr bwMode="auto">
          <a:xfrm>
            <a:off x="663575" y="6310313"/>
            <a:ext cx="6096000" cy="244475"/>
          </a:xfrm>
          <a:prstGeom prst="rect">
            <a:avLst/>
          </a:prstGeom>
          <a:noFill/>
          <a:ln w="9525">
            <a:noFill/>
            <a:miter lim="800000"/>
          </a:ln>
        </p:spPr>
        <p:txBody>
          <a:bodyPr>
            <a:sp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lang="zh-CN" altLang="en-US" sz="1000">
                <a:ea typeface="微软雅黑"/>
              </a:rPr>
              <a:t>WHO/MHP/HPS/EML/2021.02</a:t>
            </a:r>
            <a:endParaRPr lang="zh-CN" altLang="en-US" sz="1000">
              <a:ea typeface="微软雅黑"/>
            </a:endParaRPr>
          </a:p>
        </p:txBody>
      </p:sp>
      <p:sp>
        <p:nvSpPr>
          <p:cNvPr id="7" name="Title 6"/>
          <p:cNvSpPr txBox="1"/>
          <p:nvPr>
            <p:custDataLst>
              <p:tags r:id="rId6"/>
            </p:custDataLst>
          </p:nvPr>
        </p:nvSpPr>
        <p:spPr>
          <a:xfrm>
            <a:off x="828675" y="157163"/>
            <a:ext cx="10820400" cy="503237"/>
          </a:xfrm>
          <a:prstGeom prst="rect">
            <a:avLst/>
          </a:prstGeom>
          <a:noFill/>
          <a:ln w="3175">
            <a:noFill/>
          </a:ln>
        </p:spPr>
        <p:txBody>
          <a:bodyPr lIns="72000" tIns="36000" rIns="72000" bIns="36000" anchor="b"/>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fontAlgn="auto">
              <a:spcBef>
                <a:spcPct val="0"/>
              </a:spcBef>
              <a:spcAft>
                <a:spcPct val="0"/>
              </a:spcAft>
              <a:defRPr/>
            </a:pPr>
            <a:r>
              <a:rPr lang="zh-CN" altLang="en-US" sz="2800" b="1">
                <a:solidFill>
                  <a:schemeClr val="tx1">
                    <a:lumMod val="75000"/>
                    <a:lumOff val="25000"/>
                  </a:schemeClr>
                </a:solidFill>
                <a:latin typeface="+mn-ea"/>
                <a:ea typeface="+mn-ea"/>
                <a:sym typeface="+mn-ea"/>
              </a:rPr>
              <a:t>一、芬太尼透皮贴剂</a:t>
            </a:r>
            <a:r>
              <a:rPr lang="zh-CN" altLang="en-US" sz="2800" b="1">
                <a:solidFill>
                  <a:schemeClr val="tx1">
                    <a:lumMod val="75000"/>
                    <a:lumOff val="25000"/>
                  </a:schemeClr>
                </a:solidFill>
                <a:latin typeface="+mn-ea"/>
                <a:ea typeface="+mn-ea"/>
              </a:rPr>
              <a:t>是</a:t>
            </a:r>
            <a:r>
              <a:rPr lang="en-US" altLang="zh-CN" sz="2800" b="1">
                <a:solidFill>
                  <a:schemeClr val="tx1">
                    <a:lumMod val="75000"/>
                    <a:lumOff val="25000"/>
                  </a:schemeClr>
                </a:solidFill>
                <a:latin typeface="+mn-ea"/>
                <a:ea typeface="+mn-ea"/>
              </a:rPr>
              <a:t>WHO</a:t>
            </a:r>
            <a:r>
              <a:rPr lang="zh-CN" altLang="en-US" sz="2800" b="1">
                <a:solidFill>
                  <a:schemeClr val="tx1">
                    <a:lumMod val="75000"/>
                    <a:lumOff val="25000"/>
                  </a:schemeClr>
                </a:solidFill>
                <a:latin typeface="+mn-ea"/>
                <a:ea typeface="+mn-ea"/>
              </a:rPr>
              <a:t>推荐的基本药物之一</a:t>
            </a:r>
            <a:endParaRPr lang="zh-CN" altLang="en-US" sz="2000" b="1">
              <a:solidFill>
                <a:schemeClr val="tx1">
                  <a:lumMod val="75000"/>
                  <a:lumOff val="25000"/>
                </a:schemeClr>
              </a:solidFill>
              <a:latin typeface="+mn-ea"/>
              <a:ea typeface="+mn-ea"/>
            </a:endParaRPr>
          </a:p>
        </p:txBody>
      </p:sp>
      <p:sp>
        <p:nvSpPr>
          <p:cNvPr id="8" name="矩形 7"/>
          <p:cNvSpPr/>
          <p:nvPr/>
        </p:nvSpPr>
        <p:spPr>
          <a:xfrm>
            <a:off x="0" y="204788"/>
            <a:ext cx="579438" cy="407987"/>
          </a:xfrm>
          <a:prstGeom prst="rect">
            <a:avLst/>
          </a:prstGeom>
          <a:pattFill prst="ltDnDiag">
            <a:fgClr>
              <a:srgbClr val="1C60A8"/>
            </a:fgClr>
            <a:bgClr>
              <a:srgbClr val="004EA2"/>
            </a:bgClr>
          </a:pattFill>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rtl="0" fontAlgn="base">
              <a:spcBef>
                <a:spcPct val="0"/>
              </a:spcBef>
              <a:spcAft>
                <a:spcPct val="0"/>
              </a:spcAft>
              <a:defRPr kern="1200">
                <a:solidFill>
                  <a:srgbClr val="FFFFFF"/>
                </a:solidFill>
                <a:latin typeface="Arial"/>
                <a:ea typeface="宋体" panose="02010600030101010101" pitchFamily="2" charset="-122"/>
                <a:cs typeface="+mn-cs"/>
              </a:defRPr>
            </a:lvl1pPr>
            <a:lvl2pPr marL="457200" algn="l" rtl="0" fontAlgn="base">
              <a:spcBef>
                <a:spcPct val="0"/>
              </a:spcBef>
              <a:spcAft>
                <a:spcPct val="0"/>
              </a:spcAft>
              <a:defRPr kern="1200">
                <a:solidFill>
                  <a:srgbClr val="FFFFFF"/>
                </a:solidFill>
                <a:latin typeface="Arial"/>
                <a:ea typeface="宋体" panose="02010600030101010101" pitchFamily="2" charset="-122"/>
                <a:cs typeface="+mn-cs"/>
              </a:defRPr>
            </a:lvl2pPr>
            <a:lvl3pPr marL="914400" algn="l" rtl="0" fontAlgn="base">
              <a:spcBef>
                <a:spcPct val="0"/>
              </a:spcBef>
              <a:spcAft>
                <a:spcPct val="0"/>
              </a:spcAft>
              <a:defRPr kern="1200">
                <a:solidFill>
                  <a:srgbClr val="FFFFFF"/>
                </a:solidFill>
                <a:latin typeface="Arial"/>
                <a:ea typeface="宋体" panose="02010600030101010101" pitchFamily="2" charset="-122"/>
                <a:cs typeface="+mn-cs"/>
              </a:defRPr>
            </a:lvl3pPr>
            <a:lvl4pPr marL="1371600" algn="l" rtl="0" fontAlgn="base">
              <a:spcBef>
                <a:spcPct val="0"/>
              </a:spcBef>
              <a:spcAft>
                <a:spcPct val="0"/>
              </a:spcAft>
              <a:defRPr kern="1200">
                <a:solidFill>
                  <a:srgbClr val="FFFFFF"/>
                </a:solidFill>
                <a:latin typeface="Arial"/>
                <a:ea typeface="宋体" panose="02010600030101010101" pitchFamily="2" charset="-122"/>
                <a:cs typeface="+mn-cs"/>
              </a:defRPr>
            </a:lvl4pPr>
            <a:lvl5pPr marL="1828800" algn="l" rtl="0" fontAlgn="base">
              <a:spcBef>
                <a:spcPct val="0"/>
              </a:spcBef>
              <a:spcAft>
                <a:spcPct val="0"/>
              </a:spcAft>
              <a:defRPr kern="1200">
                <a:solidFill>
                  <a:srgbClr val="FFFFFF"/>
                </a:solidFill>
                <a:latin typeface="Arial"/>
                <a:ea typeface="宋体" panose="02010600030101010101" pitchFamily="2" charset="-122"/>
                <a:cs typeface="+mn-cs"/>
              </a:defRPr>
            </a:lvl5pPr>
            <a:lvl6pPr marL="2286000" algn="l" defTabSz="914400" rtl="0" eaLnBrk="1" latinLnBrk="0" hangingPunct="1">
              <a:defRPr kern="1200">
                <a:solidFill>
                  <a:srgbClr val="FFFFFF"/>
                </a:solidFill>
                <a:latin typeface="Arial"/>
                <a:ea typeface="宋体" panose="02010600030101010101" pitchFamily="2" charset="-122"/>
                <a:cs typeface="+mn-cs"/>
              </a:defRPr>
            </a:lvl6pPr>
            <a:lvl7pPr marL="2743200" algn="l" defTabSz="914400" rtl="0" eaLnBrk="1" latinLnBrk="0" hangingPunct="1">
              <a:defRPr kern="1200">
                <a:solidFill>
                  <a:srgbClr val="FFFFFF"/>
                </a:solidFill>
                <a:latin typeface="Arial"/>
                <a:ea typeface="宋体" panose="02010600030101010101" pitchFamily="2" charset="-122"/>
                <a:cs typeface="+mn-cs"/>
              </a:defRPr>
            </a:lvl7pPr>
            <a:lvl8pPr marL="3200400" algn="l" defTabSz="914400" rtl="0" eaLnBrk="1" latinLnBrk="0" hangingPunct="1">
              <a:defRPr kern="1200">
                <a:solidFill>
                  <a:srgbClr val="FFFFFF"/>
                </a:solidFill>
                <a:latin typeface="Arial"/>
                <a:ea typeface="宋体" panose="02010600030101010101" pitchFamily="2" charset="-122"/>
                <a:cs typeface="+mn-cs"/>
              </a:defRPr>
            </a:lvl8pPr>
            <a:lvl9pPr marL="3657600" algn="l" defTabSz="914400" rtl="0" eaLnBrk="1" latinLnBrk="0" hangingPunct="1">
              <a:defRPr kern="1200">
                <a:solidFill>
                  <a:srgbClr val="FFFFFF"/>
                </a:solidFill>
                <a:latin typeface="Arial"/>
                <a:ea typeface="宋体" panose="02010600030101010101" pitchFamily="2" charset="-122"/>
                <a:cs typeface="+mn-cs"/>
              </a:defRPr>
            </a:lvl9pPr>
          </a:lstStyle>
          <a:p>
            <a:pPr algn="ctr" fontAlgn="auto">
              <a:spcBef>
                <a:spcPct val="0"/>
              </a:spcBef>
              <a:spcAft>
                <a:spcPct val="0"/>
              </a:spcAft>
              <a:defRPr/>
            </a:pPr>
            <a:endParaRPr lang="zh-CN" altLang="en-US"/>
          </a:p>
        </p:txBody>
      </p:sp>
    </p:spTree>
  </p:cSld>
  <p:clrMapOvr>
    <a:masterClrMapping/>
  </p:clrMapOvr>
  <p:transition spd="slow" advTm="3000"/>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5"/>
          <a:stretch>
            <a:fillRect/>
          </a:stretch>
        </a:blipFill>
        <a:effectLst/>
      </p:bgPr>
    </p:bg>
    <p:spTree>
      <p:nvGrpSpPr>
        <p:cNvPr id="1" name=""/>
        <p:cNvGrpSpPr/>
        <p:nvPr/>
      </p:nvGrpSpPr>
      <p:grpSpPr>
        <a:xfrm>
          <a:off x="0" y="0"/>
          <a:ext cx="0" cy="0"/>
        </a:xfrm>
      </p:grpSpPr>
      <p:pic>
        <p:nvPicPr>
          <p:cNvPr id="33793" name="图片 1" descr="6dafccee1aa8ded66903efb700bc1cc0"/>
          <p:cNvPicPr>
            <a:picLocks noChangeAspect="1"/>
          </p:cNvPicPr>
          <p:nvPr/>
        </p:nvPicPr>
        <p:blipFill>
          <a:blip r:embed="rId3"/>
          <a:srcRect l="8704" t="12537" r="9845" b="12938"/>
          <a:stretch>
            <a:fillRect/>
          </a:stretch>
        </p:blipFill>
        <p:spPr bwMode="auto">
          <a:xfrm>
            <a:off x="6724650" y="1628775"/>
            <a:ext cx="4849813" cy="4437063"/>
          </a:xfrm>
          <a:prstGeom prst="rect">
            <a:avLst/>
          </a:prstGeom>
          <a:noFill/>
          <a:ln w="9525">
            <a:noFill/>
            <a:miter lim="800000"/>
          </a:ln>
        </p:spPr>
      </p:pic>
      <p:grpSp>
        <p:nvGrpSpPr>
          <p:cNvPr id="33794" name="组合 2"/>
          <p:cNvGrpSpPr/>
          <p:nvPr/>
        </p:nvGrpSpPr>
        <p:grpSpPr>
          <a:xfrm>
            <a:off x="617538" y="1112838"/>
            <a:ext cx="10956925" cy="5303837"/>
            <a:chOff x="617191" y="1368568"/>
            <a:chExt cx="10957618" cy="5305223"/>
          </a:xfrm>
        </p:grpSpPr>
        <p:grpSp>
          <p:nvGrpSpPr>
            <p:cNvPr id="33798" name="组合 3"/>
            <p:cNvGrpSpPr/>
            <p:nvPr/>
          </p:nvGrpSpPr>
          <p:grpSpPr>
            <a:xfrm>
              <a:off x="617191" y="1368568"/>
              <a:ext cx="10957618" cy="5305223"/>
              <a:chOff x="2458335" y="1326938"/>
              <a:chExt cx="9538373" cy="5305223"/>
            </a:xfrm>
          </p:grpSpPr>
          <p:sp>
            <p:nvSpPr>
              <p:cNvPr id="10" name="任意形状 9"/>
              <p:cNvSpPr/>
              <p:nvPr/>
            </p:nvSpPr>
            <p:spPr>
              <a:xfrm>
                <a:off x="2458335" y="1644521"/>
                <a:ext cx="9538373" cy="682803"/>
              </a:xfrm>
              <a:custGeom>
                <a:gdLst>
                  <a:gd name="connsiteX0" fmla="*/ 0 w 9538373"/>
                  <a:gd name="connsiteY0" fmla="*/ 0 h 683550"/>
                  <a:gd name="connsiteX1" fmla="*/ 9538373 w 9538373"/>
                  <a:gd name="connsiteY1" fmla="*/ 0 h 683550"/>
                  <a:gd name="connsiteX2" fmla="*/ 9538373 w 9538373"/>
                  <a:gd name="connsiteY2" fmla="*/ 683550 h 683550"/>
                  <a:gd name="connsiteX3" fmla="*/ 0 w 9538373"/>
                  <a:gd name="connsiteY3" fmla="*/ 683550 h 683550"/>
                  <a:gd name="connsiteX4" fmla="*/ 0 w 9538373"/>
                  <a:gd name="connsiteY4" fmla="*/ 0 h 683550"/>
                </a:gdLst>
                <a:cxnLst>
                  <a:cxn ang="0">
                    <a:pos x="connsiteX0" y="connsiteY0"/>
                  </a:cxn>
                  <a:cxn ang="0">
                    <a:pos x="connsiteX1" y="connsiteY1"/>
                  </a:cxn>
                  <a:cxn ang="0">
                    <a:pos x="connsiteX2" y="connsiteY2"/>
                  </a:cxn>
                  <a:cxn ang="0">
                    <a:pos x="connsiteX3" y="connsiteY3"/>
                  </a:cxn>
                  <a:cxn ang="0">
                    <a:pos x="connsiteX4" y="connsiteY4"/>
                  </a:cxn>
                </a:cxnLst>
                <a:rect l="l" t="t" r="r" b="b"/>
                <a:pathLst>
                  <a:path w="9538373" h="683550">
                    <a:moveTo>
                      <a:pt x="0" y="0"/>
                    </a:moveTo>
                    <a:lnTo>
                      <a:pt x="9538373" y="0"/>
                    </a:lnTo>
                    <a:lnTo>
                      <a:pt x="9538373" y="683550"/>
                    </a:lnTo>
                    <a:lnTo>
                      <a:pt x="0" y="683550"/>
                    </a:lnTo>
                    <a:lnTo>
                      <a:pt x="0" y="0"/>
                    </a:lnTo>
                    <a:close/>
                  </a:path>
                </a:pathLst>
              </a:custGeom>
              <a:solidFill>
                <a:sysClr val="window" lastClr="FFFFFF">
                  <a:alpha val="90000"/>
                  <a:hueOff val="0"/>
                  <a:satOff val="0"/>
                  <a:lumOff val="0"/>
                  <a:alphaOff val="0"/>
                </a:sysClr>
              </a:solidFill>
              <a:ln w="12700" cap="flat" cmpd="sng" algn="ctr">
                <a:solidFill>
                  <a:srgbClr val="0070C0"/>
                </a:solidFill>
                <a:prstDash val="solid"/>
                <a:miter lim="800000"/>
              </a:ln>
              <a:effectLst/>
            </p:spPr>
            <p:txBody>
              <a:bodyPr lIns="740284" tIns="291592" rIns="740284" bIns="99568"/>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marL="114300" lvl="1" indent="-114300" defTabSz="622300" fontAlgn="auto">
                  <a:lnSpc>
                    <a:spcPct val="90000"/>
                  </a:lnSpc>
                  <a:spcAft>
                    <a:spcPct val="15000"/>
                  </a:spcAft>
                  <a:buFontTx/>
                  <a:buChar char="•"/>
                  <a:defRPr/>
                </a:pPr>
                <a:r>
                  <a:rPr lang="zh-CN" altLang="en-US" sz="1600" b="1" kern="0">
                    <a:solidFill>
                      <a:prstClr val="black">
                        <a:lumMod val="75000"/>
                        <a:lumOff val="25000"/>
                      </a:prstClr>
                    </a:solidFill>
                    <a:latin typeface="Arial"/>
                    <a:ea typeface="微软雅黑"/>
                  </a:rPr>
                  <a:t>优化镇痛</a:t>
                </a:r>
                <a:endParaRPr lang="en-US" sz="1600" kern="0">
                  <a:solidFill>
                    <a:prstClr val="black">
                      <a:lumMod val="75000"/>
                      <a:lumOff val="25000"/>
                    </a:prstClr>
                  </a:solidFill>
                  <a:latin typeface="Arial"/>
                  <a:ea typeface="微软雅黑"/>
                </a:endParaRPr>
              </a:p>
            </p:txBody>
          </p:sp>
          <p:sp>
            <p:nvSpPr>
              <p:cNvPr id="11" name="任意形状 10"/>
              <p:cNvSpPr/>
              <p:nvPr/>
            </p:nvSpPr>
            <p:spPr>
              <a:xfrm>
                <a:off x="2935115" y="1326938"/>
                <a:ext cx="4065763" cy="524012"/>
              </a:xfrm>
              <a:custGeom>
                <a:gdLst>
                  <a:gd name="connsiteX0" fmla="*/ 0 w 4066809"/>
                  <a:gd name="connsiteY0" fmla="*/ 87277 h 523654"/>
                  <a:gd name="connsiteX1" fmla="*/ 87277 w 4066809"/>
                  <a:gd name="connsiteY1" fmla="*/ 0 h 523654"/>
                  <a:gd name="connsiteX2" fmla="*/ 3979532 w 4066809"/>
                  <a:gd name="connsiteY2" fmla="*/ 0 h 523654"/>
                  <a:gd name="connsiteX3" fmla="*/ 4066809 w 4066809"/>
                  <a:gd name="connsiteY3" fmla="*/ 87277 h 523654"/>
                  <a:gd name="connsiteX4" fmla="*/ 4066809 w 4066809"/>
                  <a:gd name="connsiteY4" fmla="*/ 436377 h 523654"/>
                  <a:gd name="connsiteX5" fmla="*/ 3979532 w 4066809"/>
                  <a:gd name="connsiteY5" fmla="*/ 523654 h 523654"/>
                  <a:gd name="connsiteX6" fmla="*/ 87277 w 4066809"/>
                  <a:gd name="connsiteY6" fmla="*/ 523654 h 523654"/>
                  <a:gd name="connsiteX7" fmla="*/ 0 w 4066809"/>
                  <a:gd name="connsiteY7" fmla="*/ 436377 h 523654"/>
                  <a:gd name="connsiteX8" fmla="*/ 0 w 4066809"/>
                  <a:gd name="connsiteY8" fmla="*/ 87277 h 52365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066809" h="523653">
                    <a:moveTo>
                      <a:pt x="0" y="87277"/>
                    </a:moveTo>
                    <a:cubicBezTo>
                      <a:pt x="0" y="39075"/>
                      <a:pt x="39075" y="0"/>
                      <a:pt x="87277" y="0"/>
                    </a:cubicBezTo>
                    <a:lnTo>
                      <a:pt x="3979532" y="0"/>
                    </a:lnTo>
                    <a:cubicBezTo>
                      <a:pt x="4027734" y="0"/>
                      <a:pt x="4066809" y="39075"/>
                      <a:pt x="4066809" y="87277"/>
                    </a:cubicBezTo>
                    <a:lnTo>
                      <a:pt x="4066809" y="436377"/>
                    </a:lnTo>
                    <a:cubicBezTo>
                      <a:pt x="4066809" y="484579"/>
                      <a:pt x="4027734" y="523654"/>
                      <a:pt x="3979532" y="523654"/>
                    </a:cubicBezTo>
                    <a:lnTo>
                      <a:pt x="87277" y="523654"/>
                    </a:lnTo>
                    <a:cubicBezTo>
                      <a:pt x="39075" y="523654"/>
                      <a:pt x="0" y="484579"/>
                      <a:pt x="0" y="436377"/>
                    </a:cubicBezTo>
                    <a:lnTo>
                      <a:pt x="0" y="87277"/>
                    </a:lnTo>
                    <a:close/>
                  </a:path>
                </a:pathLst>
              </a:custGeom>
              <a:gradFill flip="none" rotWithShape="1">
                <a:gsLst>
                  <a:gs pos="0">
                    <a:srgbClr val="6096E6">
                      <a:lumMod val="67000"/>
                    </a:srgbClr>
                  </a:gs>
                  <a:gs pos="48000">
                    <a:srgbClr val="6096E6">
                      <a:lumMod val="97000"/>
                      <a:lumOff val="3000"/>
                    </a:srgbClr>
                  </a:gs>
                  <a:gs pos="100000">
                    <a:srgbClr val="6096E6">
                      <a:lumMod val="60000"/>
                      <a:lumOff val="40000"/>
                    </a:srgbClr>
                  </a:gs>
                </a:gsLst>
                <a:lin ang="0" scaled="1"/>
              </a:gradFill>
              <a:ln w="12700" cap="flat" cmpd="sng" algn="ctr">
                <a:solidFill>
                  <a:sysClr val="window" lastClr="FFFFFF">
                    <a:hueOff val="0"/>
                    <a:satOff val="0"/>
                    <a:lumOff val="0"/>
                    <a:alphaOff val="0"/>
                  </a:sysClr>
                </a:solidFill>
                <a:prstDash val="solid"/>
                <a:miter lim="800000"/>
              </a:ln>
              <a:effectLst/>
            </p:spPr>
            <p:txBody>
              <a:bodyPr lIns="277932" tIns="25563" rIns="277932" bIns="25563" anchor="ct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defTabSz="711200" fontAlgn="auto">
                  <a:lnSpc>
                    <a:spcPct val="90000"/>
                  </a:lnSpc>
                  <a:spcAft>
                    <a:spcPct val="35000"/>
                  </a:spcAft>
                  <a:defRPr/>
                </a:pPr>
                <a:r>
                  <a:rPr lang="en-US" altLang="zh-CN" b="1" kern="0">
                    <a:solidFill>
                      <a:srgbClr val="FF0000"/>
                    </a:solidFill>
                    <a:latin typeface="Arial"/>
                    <a:ea typeface="微软雅黑"/>
                  </a:rPr>
                  <a:t>A</a:t>
                </a:r>
                <a:r>
                  <a:rPr lang="en-US" altLang="zh-CN" kern="0">
                    <a:solidFill>
                      <a:prstClr val="white"/>
                    </a:solidFill>
                    <a:latin typeface="Arial"/>
                    <a:ea typeface="微软雅黑"/>
                  </a:rPr>
                  <a:t>nalgesia </a:t>
                </a:r>
                <a:r>
                  <a:rPr lang="en-US" sz="1200" kern="0">
                    <a:solidFill>
                      <a:prstClr val="white"/>
                    </a:solidFill>
                    <a:latin typeface="Arial"/>
                    <a:ea typeface="微软雅黑"/>
                  </a:rPr>
                  <a:t>(</a:t>
                </a:r>
                <a:r>
                  <a:rPr lang="en-US" altLang="zh-CN" sz="1200" kern="0">
                    <a:solidFill>
                      <a:prstClr val="white"/>
                    </a:solidFill>
                    <a:latin typeface="Arial"/>
                    <a:ea typeface="微软雅黑"/>
                  </a:rPr>
                  <a:t>optimize analgesia</a:t>
                </a:r>
                <a:r>
                  <a:rPr lang="en-US" sz="1200" kern="0">
                    <a:solidFill>
                      <a:prstClr val="white"/>
                    </a:solidFill>
                    <a:latin typeface="Arial"/>
                    <a:ea typeface="微软雅黑"/>
                  </a:rPr>
                  <a:t>)</a:t>
                </a:r>
                <a:endParaRPr lang="en-US" sz="1200" kern="0">
                  <a:solidFill>
                    <a:prstClr val="white"/>
                  </a:solidFill>
                  <a:latin typeface="Arial"/>
                  <a:ea typeface="微软雅黑"/>
                </a:endParaRPr>
              </a:p>
            </p:txBody>
          </p:sp>
          <p:sp>
            <p:nvSpPr>
              <p:cNvPr id="12" name="任意形状 11"/>
              <p:cNvSpPr/>
              <p:nvPr/>
            </p:nvSpPr>
            <p:spPr>
              <a:xfrm>
                <a:off x="2458335" y="2719539"/>
                <a:ext cx="9538373" cy="684392"/>
              </a:xfrm>
              <a:custGeom>
                <a:gdLst>
                  <a:gd name="connsiteX0" fmla="*/ 0 w 9538373"/>
                  <a:gd name="connsiteY0" fmla="*/ 0 h 683550"/>
                  <a:gd name="connsiteX1" fmla="*/ 9538373 w 9538373"/>
                  <a:gd name="connsiteY1" fmla="*/ 0 h 683550"/>
                  <a:gd name="connsiteX2" fmla="*/ 9538373 w 9538373"/>
                  <a:gd name="connsiteY2" fmla="*/ 683550 h 683550"/>
                  <a:gd name="connsiteX3" fmla="*/ 0 w 9538373"/>
                  <a:gd name="connsiteY3" fmla="*/ 683550 h 683550"/>
                  <a:gd name="connsiteX4" fmla="*/ 0 w 9538373"/>
                  <a:gd name="connsiteY4" fmla="*/ 0 h 683550"/>
                </a:gdLst>
                <a:cxnLst>
                  <a:cxn ang="0">
                    <a:pos x="connsiteX0" y="connsiteY0"/>
                  </a:cxn>
                  <a:cxn ang="0">
                    <a:pos x="connsiteX1" y="connsiteY1"/>
                  </a:cxn>
                  <a:cxn ang="0">
                    <a:pos x="connsiteX2" y="connsiteY2"/>
                  </a:cxn>
                  <a:cxn ang="0">
                    <a:pos x="connsiteX3" y="connsiteY3"/>
                  </a:cxn>
                  <a:cxn ang="0">
                    <a:pos x="connsiteX4" y="connsiteY4"/>
                  </a:cxn>
                </a:cxnLst>
                <a:rect l="l" t="t" r="r" b="b"/>
                <a:pathLst>
                  <a:path w="9538373" h="683550">
                    <a:moveTo>
                      <a:pt x="0" y="0"/>
                    </a:moveTo>
                    <a:lnTo>
                      <a:pt x="9538373" y="0"/>
                    </a:lnTo>
                    <a:lnTo>
                      <a:pt x="9538373" y="683550"/>
                    </a:lnTo>
                    <a:lnTo>
                      <a:pt x="0" y="683550"/>
                    </a:lnTo>
                    <a:lnTo>
                      <a:pt x="0" y="0"/>
                    </a:lnTo>
                    <a:close/>
                  </a:path>
                </a:pathLst>
              </a:custGeom>
              <a:solidFill>
                <a:sysClr val="window" lastClr="FFFFFF">
                  <a:alpha val="90000"/>
                  <a:hueOff val="0"/>
                  <a:satOff val="0"/>
                  <a:lumOff val="0"/>
                  <a:alphaOff val="0"/>
                </a:sysClr>
              </a:solidFill>
              <a:ln w="12700" cap="flat" cmpd="sng" algn="ctr">
                <a:solidFill>
                  <a:srgbClr val="0070C0"/>
                </a:solidFill>
                <a:prstDash val="solid"/>
                <a:miter lim="800000"/>
              </a:ln>
              <a:effectLst/>
            </p:spPr>
            <p:txBody>
              <a:bodyPr lIns="740284" tIns="291592" rIns="740284" bIns="99568"/>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marL="114300" lvl="1" indent="-114300" defTabSz="622300" fontAlgn="auto">
                  <a:lnSpc>
                    <a:spcPct val="90000"/>
                  </a:lnSpc>
                  <a:spcAft>
                    <a:spcPct val="15000"/>
                  </a:spcAft>
                  <a:buFontTx/>
                  <a:buChar char="•"/>
                  <a:defRPr/>
                </a:pPr>
                <a:r>
                  <a:rPr lang="zh-CN" altLang="en-US" sz="1600" b="1" kern="0">
                    <a:solidFill>
                      <a:prstClr val="black">
                        <a:lumMod val="75000"/>
                        <a:lumOff val="25000"/>
                      </a:prstClr>
                    </a:solidFill>
                    <a:latin typeface="Arial"/>
                    <a:ea typeface="微软雅黑"/>
                  </a:rPr>
                  <a:t>优化日常生活</a:t>
                </a:r>
                <a:endParaRPr lang="en-US" sz="1600" kern="0">
                  <a:solidFill>
                    <a:prstClr val="black">
                      <a:lumMod val="75000"/>
                      <a:lumOff val="25000"/>
                    </a:prstClr>
                  </a:solidFill>
                  <a:latin typeface="Arial"/>
                  <a:ea typeface="微软雅黑"/>
                </a:endParaRPr>
              </a:p>
            </p:txBody>
          </p:sp>
          <p:sp>
            <p:nvSpPr>
              <p:cNvPr id="13" name="任意形状 12"/>
              <p:cNvSpPr/>
              <p:nvPr/>
            </p:nvSpPr>
            <p:spPr>
              <a:xfrm>
                <a:off x="2935115" y="2403544"/>
                <a:ext cx="4065763" cy="522423"/>
              </a:xfrm>
              <a:custGeom>
                <a:gdLst>
                  <a:gd name="connsiteX0" fmla="*/ 0 w 4066809"/>
                  <a:gd name="connsiteY0" fmla="*/ 87277 h 523654"/>
                  <a:gd name="connsiteX1" fmla="*/ 87277 w 4066809"/>
                  <a:gd name="connsiteY1" fmla="*/ 0 h 523654"/>
                  <a:gd name="connsiteX2" fmla="*/ 3979532 w 4066809"/>
                  <a:gd name="connsiteY2" fmla="*/ 0 h 523654"/>
                  <a:gd name="connsiteX3" fmla="*/ 4066809 w 4066809"/>
                  <a:gd name="connsiteY3" fmla="*/ 87277 h 523654"/>
                  <a:gd name="connsiteX4" fmla="*/ 4066809 w 4066809"/>
                  <a:gd name="connsiteY4" fmla="*/ 436377 h 523654"/>
                  <a:gd name="connsiteX5" fmla="*/ 3979532 w 4066809"/>
                  <a:gd name="connsiteY5" fmla="*/ 523654 h 523654"/>
                  <a:gd name="connsiteX6" fmla="*/ 87277 w 4066809"/>
                  <a:gd name="connsiteY6" fmla="*/ 523654 h 523654"/>
                  <a:gd name="connsiteX7" fmla="*/ 0 w 4066809"/>
                  <a:gd name="connsiteY7" fmla="*/ 436377 h 523654"/>
                  <a:gd name="connsiteX8" fmla="*/ 0 w 4066809"/>
                  <a:gd name="connsiteY8" fmla="*/ 87277 h 52365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066809" h="523653">
                    <a:moveTo>
                      <a:pt x="0" y="87277"/>
                    </a:moveTo>
                    <a:cubicBezTo>
                      <a:pt x="0" y="39075"/>
                      <a:pt x="39075" y="0"/>
                      <a:pt x="87277" y="0"/>
                    </a:cubicBezTo>
                    <a:lnTo>
                      <a:pt x="3979532" y="0"/>
                    </a:lnTo>
                    <a:cubicBezTo>
                      <a:pt x="4027734" y="0"/>
                      <a:pt x="4066809" y="39075"/>
                      <a:pt x="4066809" y="87277"/>
                    </a:cubicBezTo>
                    <a:lnTo>
                      <a:pt x="4066809" y="436377"/>
                    </a:lnTo>
                    <a:cubicBezTo>
                      <a:pt x="4066809" y="484579"/>
                      <a:pt x="4027734" y="523654"/>
                      <a:pt x="3979532" y="523654"/>
                    </a:cubicBezTo>
                    <a:lnTo>
                      <a:pt x="87277" y="523654"/>
                    </a:lnTo>
                    <a:cubicBezTo>
                      <a:pt x="39075" y="523654"/>
                      <a:pt x="0" y="484579"/>
                      <a:pt x="0" y="436377"/>
                    </a:cubicBezTo>
                    <a:lnTo>
                      <a:pt x="0" y="87277"/>
                    </a:lnTo>
                    <a:close/>
                  </a:path>
                </a:pathLst>
              </a:custGeom>
              <a:gradFill rotWithShape="0">
                <a:gsLst>
                  <a:gs pos="0">
                    <a:srgbClr val="6096E6">
                      <a:lumMod val="67000"/>
                    </a:srgbClr>
                  </a:gs>
                  <a:gs pos="48000">
                    <a:srgbClr val="6096E6">
                      <a:lumMod val="97000"/>
                      <a:lumOff val="3000"/>
                    </a:srgbClr>
                  </a:gs>
                  <a:gs pos="100000">
                    <a:srgbClr val="6096E6">
                      <a:lumMod val="60000"/>
                      <a:lumOff val="40000"/>
                    </a:srgbClr>
                  </a:gs>
                </a:gsLst>
                <a:lin ang="0" scaled="1"/>
              </a:gradFill>
              <a:ln w="12700" cap="flat" cmpd="sng" algn="ctr">
                <a:solidFill>
                  <a:sysClr val="window" lastClr="FFFFFF">
                    <a:hueOff val="0"/>
                    <a:satOff val="0"/>
                    <a:lumOff val="0"/>
                    <a:alphaOff val="0"/>
                  </a:sysClr>
                </a:solidFill>
                <a:prstDash val="solid"/>
                <a:miter lim="800000"/>
              </a:ln>
              <a:effectLst/>
            </p:spPr>
            <p:txBody>
              <a:bodyPr lIns="277932" tIns="25563" rIns="277932" bIns="25563" anchor="ct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defTabSz="622300" fontAlgn="auto">
                  <a:lnSpc>
                    <a:spcPct val="90000"/>
                  </a:lnSpc>
                  <a:spcAft>
                    <a:spcPct val="35000"/>
                  </a:spcAft>
                  <a:defRPr/>
                </a:pPr>
                <a:r>
                  <a:rPr lang="en-US" altLang="zh-CN" b="1" kern="0">
                    <a:solidFill>
                      <a:srgbClr val="FF0000"/>
                    </a:solidFill>
                    <a:latin typeface="Arial"/>
                    <a:ea typeface="微软雅黑"/>
                  </a:rPr>
                  <a:t>A</a:t>
                </a:r>
                <a:r>
                  <a:rPr lang="en-US" altLang="zh-CN" kern="0">
                    <a:solidFill>
                      <a:prstClr val="white"/>
                    </a:solidFill>
                    <a:latin typeface="Arial"/>
                    <a:ea typeface="微软雅黑"/>
                  </a:rPr>
                  <a:t>ctivites </a:t>
                </a:r>
                <a:r>
                  <a:rPr lang="en-US" sz="1200" kern="0">
                    <a:solidFill>
                      <a:prstClr val="white"/>
                    </a:solidFill>
                    <a:latin typeface="Arial"/>
                    <a:ea typeface="微软雅黑"/>
                  </a:rPr>
                  <a:t>(</a:t>
                </a:r>
                <a:r>
                  <a:rPr lang="en-US" altLang="zh-CN" sz="1200" kern="0">
                    <a:solidFill>
                      <a:prstClr val="white"/>
                    </a:solidFill>
                    <a:latin typeface="Arial"/>
                    <a:ea typeface="微软雅黑"/>
                  </a:rPr>
                  <a:t>optimize activities of daily living</a:t>
                </a:r>
                <a:r>
                  <a:rPr lang="en-US" sz="1200" kern="0">
                    <a:solidFill>
                      <a:prstClr val="white"/>
                    </a:solidFill>
                    <a:latin typeface="Arial"/>
                    <a:ea typeface="微软雅黑"/>
                  </a:rPr>
                  <a:t>)</a:t>
                </a:r>
                <a:endParaRPr lang="en-US" sz="1200" kern="0">
                  <a:solidFill>
                    <a:prstClr val="white"/>
                  </a:solidFill>
                  <a:latin typeface="Arial"/>
                  <a:ea typeface="微软雅黑"/>
                </a:endParaRPr>
              </a:p>
            </p:txBody>
          </p:sp>
          <p:sp>
            <p:nvSpPr>
              <p:cNvPr id="14" name="任意形状 13"/>
              <p:cNvSpPr/>
              <p:nvPr/>
            </p:nvSpPr>
            <p:spPr>
              <a:xfrm>
                <a:off x="2458335" y="3796145"/>
                <a:ext cx="9538373" cy="684392"/>
              </a:xfrm>
              <a:custGeom>
                <a:gdLst>
                  <a:gd name="connsiteX0" fmla="*/ 0 w 9538373"/>
                  <a:gd name="connsiteY0" fmla="*/ 0 h 683550"/>
                  <a:gd name="connsiteX1" fmla="*/ 9538373 w 9538373"/>
                  <a:gd name="connsiteY1" fmla="*/ 0 h 683550"/>
                  <a:gd name="connsiteX2" fmla="*/ 9538373 w 9538373"/>
                  <a:gd name="connsiteY2" fmla="*/ 683550 h 683550"/>
                  <a:gd name="connsiteX3" fmla="*/ 0 w 9538373"/>
                  <a:gd name="connsiteY3" fmla="*/ 683550 h 683550"/>
                  <a:gd name="connsiteX4" fmla="*/ 0 w 9538373"/>
                  <a:gd name="connsiteY4" fmla="*/ 0 h 683550"/>
                </a:gdLst>
                <a:cxnLst>
                  <a:cxn ang="0">
                    <a:pos x="connsiteX0" y="connsiteY0"/>
                  </a:cxn>
                  <a:cxn ang="0">
                    <a:pos x="connsiteX1" y="connsiteY1"/>
                  </a:cxn>
                  <a:cxn ang="0">
                    <a:pos x="connsiteX2" y="connsiteY2"/>
                  </a:cxn>
                  <a:cxn ang="0">
                    <a:pos x="connsiteX3" y="connsiteY3"/>
                  </a:cxn>
                  <a:cxn ang="0">
                    <a:pos x="connsiteX4" y="connsiteY4"/>
                  </a:cxn>
                </a:cxnLst>
                <a:rect l="l" t="t" r="r" b="b"/>
                <a:pathLst>
                  <a:path w="9538373" h="683550">
                    <a:moveTo>
                      <a:pt x="0" y="0"/>
                    </a:moveTo>
                    <a:lnTo>
                      <a:pt x="9538373" y="0"/>
                    </a:lnTo>
                    <a:lnTo>
                      <a:pt x="9538373" y="683550"/>
                    </a:lnTo>
                    <a:lnTo>
                      <a:pt x="0" y="683550"/>
                    </a:lnTo>
                    <a:lnTo>
                      <a:pt x="0" y="0"/>
                    </a:lnTo>
                    <a:close/>
                  </a:path>
                </a:pathLst>
              </a:custGeom>
              <a:solidFill>
                <a:sysClr val="window" lastClr="FFFFFF">
                  <a:alpha val="90000"/>
                  <a:hueOff val="0"/>
                  <a:satOff val="0"/>
                  <a:lumOff val="0"/>
                  <a:alphaOff val="0"/>
                </a:sysClr>
              </a:solidFill>
              <a:ln w="12700" cap="flat" cmpd="sng" algn="ctr">
                <a:solidFill>
                  <a:srgbClr val="0070C0"/>
                </a:solidFill>
                <a:prstDash val="solid"/>
                <a:miter lim="800000"/>
              </a:ln>
              <a:effectLst/>
            </p:spPr>
            <p:txBody>
              <a:bodyPr lIns="740284" tIns="291592" rIns="740284" bIns="99568"/>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marL="114300" lvl="1" indent="-114300" defTabSz="622300" fontAlgn="auto">
                  <a:lnSpc>
                    <a:spcPct val="90000"/>
                  </a:lnSpc>
                  <a:spcAft>
                    <a:spcPct val="15000"/>
                  </a:spcAft>
                  <a:buFontTx/>
                  <a:buChar char="•"/>
                  <a:defRPr/>
                </a:pPr>
                <a:r>
                  <a:rPr lang="zh-CN" altLang="en-US" sz="1600" b="1" kern="0">
                    <a:solidFill>
                      <a:prstClr val="black">
                        <a:lumMod val="75000"/>
                        <a:lumOff val="25000"/>
                      </a:prstClr>
                    </a:solidFill>
                    <a:latin typeface="Arial"/>
                    <a:ea typeface="微软雅黑"/>
                  </a:rPr>
                  <a:t>最大限度减少药物不良反应</a:t>
                </a:r>
                <a:endParaRPr lang="en-US" sz="1600" kern="0">
                  <a:solidFill>
                    <a:prstClr val="black">
                      <a:lumMod val="75000"/>
                      <a:lumOff val="25000"/>
                    </a:prstClr>
                  </a:solidFill>
                  <a:latin typeface="Arial"/>
                  <a:ea typeface="微软雅黑"/>
                </a:endParaRPr>
              </a:p>
            </p:txBody>
          </p:sp>
          <p:sp>
            <p:nvSpPr>
              <p:cNvPr id="15" name="任意形状 14"/>
              <p:cNvSpPr/>
              <p:nvPr/>
            </p:nvSpPr>
            <p:spPr>
              <a:xfrm>
                <a:off x="2935115" y="3478562"/>
                <a:ext cx="4065763" cy="524012"/>
              </a:xfrm>
              <a:custGeom>
                <a:gdLst>
                  <a:gd name="connsiteX0" fmla="*/ 0 w 4066809"/>
                  <a:gd name="connsiteY0" fmla="*/ 87277 h 523654"/>
                  <a:gd name="connsiteX1" fmla="*/ 87277 w 4066809"/>
                  <a:gd name="connsiteY1" fmla="*/ 0 h 523654"/>
                  <a:gd name="connsiteX2" fmla="*/ 3979532 w 4066809"/>
                  <a:gd name="connsiteY2" fmla="*/ 0 h 523654"/>
                  <a:gd name="connsiteX3" fmla="*/ 4066809 w 4066809"/>
                  <a:gd name="connsiteY3" fmla="*/ 87277 h 523654"/>
                  <a:gd name="connsiteX4" fmla="*/ 4066809 w 4066809"/>
                  <a:gd name="connsiteY4" fmla="*/ 436377 h 523654"/>
                  <a:gd name="connsiteX5" fmla="*/ 3979532 w 4066809"/>
                  <a:gd name="connsiteY5" fmla="*/ 523654 h 523654"/>
                  <a:gd name="connsiteX6" fmla="*/ 87277 w 4066809"/>
                  <a:gd name="connsiteY6" fmla="*/ 523654 h 523654"/>
                  <a:gd name="connsiteX7" fmla="*/ 0 w 4066809"/>
                  <a:gd name="connsiteY7" fmla="*/ 436377 h 523654"/>
                  <a:gd name="connsiteX8" fmla="*/ 0 w 4066809"/>
                  <a:gd name="connsiteY8" fmla="*/ 87277 h 52365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066809" h="523653">
                    <a:moveTo>
                      <a:pt x="0" y="87277"/>
                    </a:moveTo>
                    <a:cubicBezTo>
                      <a:pt x="0" y="39075"/>
                      <a:pt x="39075" y="0"/>
                      <a:pt x="87277" y="0"/>
                    </a:cubicBezTo>
                    <a:lnTo>
                      <a:pt x="3979532" y="0"/>
                    </a:lnTo>
                    <a:cubicBezTo>
                      <a:pt x="4027734" y="0"/>
                      <a:pt x="4066809" y="39075"/>
                      <a:pt x="4066809" y="87277"/>
                    </a:cubicBezTo>
                    <a:lnTo>
                      <a:pt x="4066809" y="436377"/>
                    </a:lnTo>
                    <a:cubicBezTo>
                      <a:pt x="4066809" y="484579"/>
                      <a:pt x="4027734" y="523654"/>
                      <a:pt x="3979532" y="523654"/>
                    </a:cubicBezTo>
                    <a:lnTo>
                      <a:pt x="87277" y="523654"/>
                    </a:lnTo>
                    <a:cubicBezTo>
                      <a:pt x="39075" y="523654"/>
                      <a:pt x="0" y="484579"/>
                      <a:pt x="0" y="436377"/>
                    </a:cubicBezTo>
                    <a:lnTo>
                      <a:pt x="0" y="87277"/>
                    </a:lnTo>
                    <a:close/>
                  </a:path>
                </a:pathLst>
              </a:custGeom>
              <a:gradFill rotWithShape="0">
                <a:gsLst>
                  <a:gs pos="0">
                    <a:srgbClr val="6096E6">
                      <a:lumMod val="67000"/>
                    </a:srgbClr>
                  </a:gs>
                  <a:gs pos="48000">
                    <a:srgbClr val="6096E6">
                      <a:lumMod val="97000"/>
                      <a:lumOff val="3000"/>
                    </a:srgbClr>
                  </a:gs>
                  <a:gs pos="100000">
                    <a:srgbClr val="6096E6">
                      <a:lumMod val="60000"/>
                      <a:lumOff val="40000"/>
                    </a:srgbClr>
                  </a:gs>
                </a:gsLst>
                <a:lin ang="0" scaled="1"/>
              </a:gradFill>
              <a:ln w="12700" cap="flat" cmpd="sng" algn="ctr">
                <a:solidFill>
                  <a:sysClr val="window" lastClr="FFFFFF">
                    <a:hueOff val="0"/>
                    <a:satOff val="0"/>
                    <a:lumOff val="0"/>
                    <a:alphaOff val="0"/>
                  </a:sysClr>
                </a:solidFill>
                <a:prstDash val="solid"/>
                <a:miter lim="800000"/>
              </a:ln>
              <a:effectLst/>
            </p:spPr>
            <p:txBody>
              <a:bodyPr lIns="277932" tIns="25563" rIns="277932" bIns="25563" anchor="ct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defTabSz="622300" fontAlgn="auto">
                  <a:lnSpc>
                    <a:spcPct val="90000"/>
                  </a:lnSpc>
                  <a:spcAft>
                    <a:spcPct val="35000"/>
                  </a:spcAft>
                  <a:defRPr/>
                </a:pPr>
                <a:r>
                  <a:rPr lang="en-US" altLang="zh-CN" b="1" kern="0">
                    <a:solidFill>
                      <a:srgbClr val="FF0000"/>
                    </a:solidFill>
                    <a:latin typeface="Arial"/>
                    <a:ea typeface="微软雅黑"/>
                  </a:rPr>
                  <a:t>A</a:t>
                </a:r>
                <a:r>
                  <a:rPr lang="en-US" altLang="zh-CN" kern="0">
                    <a:solidFill>
                      <a:prstClr val="white"/>
                    </a:solidFill>
                    <a:latin typeface="Arial"/>
                    <a:ea typeface="微软雅黑"/>
                  </a:rPr>
                  <a:t>dverse effects </a:t>
                </a:r>
                <a:r>
                  <a:rPr lang="en-US" sz="1200" kern="0">
                    <a:solidFill>
                      <a:prstClr val="white"/>
                    </a:solidFill>
                    <a:latin typeface="Arial"/>
                    <a:ea typeface="微软雅黑"/>
                  </a:rPr>
                  <a:t>(</a:t>
                </a:r>
                <a:r>
                  <a:rPr lang="en-US" altLang="zh-CN" sz="1200" kern="0">
                    <a:solidFill>
                      <a:prstClr val="white"/>
                    </a:solidFill>
                    <a:latin typeface="Arial"/>
                    <a:ea typeface="微软雅黑"/>
                  </a:rPr>
                  <a:t>minimize adverse effects</a:t>
                </a:r>
                <a:r>
                  <a:rPr lang="en-US" sz="1200" kern="0">
                    <a:solidFill>
                      <a:prstClr val="white"/>
                    </a:solidFill>
                    <a:latin typeface="Arial"/>
                    <a:ea typeface="微软雅黑"/>
                  </a:rPr>
                  <a:t>)</a:t>
                </a:r>
                <a:endParaRPr lang="en-US" sz="1200" kern="0">
                  <a:solidFill>
                    <a:prstClr val="white"/>
                  </a:solidFill>
                  <a:latin typeface="Arial"/>
                  <a:ea typeface="微软雅黑"/>
                </a:endParaRPr>
              </a:p>
            </p:txBody>
          </p:sp>
          <p:sp>
            <p:nvSpPr>
              <p:cNvPr id="16" name="任意形状 15"/>
              <p:cNvSpPr/>
              <p:nvPr/>
            </p:nvSpPr>
            <p:spPr>
              <a:xfrm>
                <a:off x="2458335" y="4872751"/>
                <a:ext cx="9538373" cy="682803"/>
              </a:xfrm>
              <a:custGeom>
                <a:gdLst>
                  <a:gd name="connsiteX0" fmla="*/ 0 w 9538373"/>
                  <a:gd name="connsiteY0" fmla="*/ 0 h 683550"/>
                  <a:gd name="connsiteX1" fmla="*/ 9538373 w 9538373"/>
                  <a:gd name="connsiteY1" fmla="*/ 0 h 683550"/>
                  <a:gd name="connsiteX2" fmla="*/ 9538373 w 9538373"/>
                  <a:gd name="connsiteY2" fmla="*/ 683550 h 683550"/>
                  <a:gd name="connsiteX3" fmla="*/ 0 w 9538373"/>
                  <a:gd name="connsiteY3" fmla="*/ 683550 h 683550"/>
                  <a:gd name="connsiteX4" fmla="*/ 0 w 9538373"/>
                  <a:gd name="connsiteY4" fmla="*/ 0 h 683550"/>
                </a:gdLst>
                <a:cxnLst>
                  <a:cxn ang="0">
                    <a:pos x="connsiteX0" y="connsiteY0"/>
                  </a:cxn>
                  <a:cxn ang="0">
                    <a:pos x="connsiteX1" y="connsiteY1"/>
                  </a:cxn>
                  <a:cxn ang="0">
                    <a:pos x="connsiteX2" y="connsiteY2"/>
                  </a:cxn>
                  <a:cxn ang="0">
                    <a:pos x="connsiteX3" y="connsiteY3"/>
                  </a:cxn>
                  <a:cxn ang="0">
                    <a:pos x="connsiteX4" y="connsiteY4"/>
                  </a:cxn>
                </a:cxnLst>
                <a:rect l="l" t="t" r="r" b="b"/>
                <a:pathLst>
                  <a:path w="9538373" h="683550">
                    <a:moveTo>
                      <a:pt x="0" y="0"/>
                    </a:moveTo>
                    <a:lnTo>
                      <a:pt x="9538373" y="0"/>
                    </a:lnTo>
                    <a:lnTo>
                      <a:pt x="9538373" y="683550"/>
                    </a:lnTo>
                    <a:lnTo>
                      <a:pt x="0" y="683550"/>
                    </a:lnTo>
                    <a:lnTo>
                      <a:pt x="0" y="0"/>
                    </a:lnTo>
                    <a:close/>
                  </a:path>
                </a:pathLst>
              </a:custGeom>
              <a:solidFill>
                <a:sysClr val="window" lastClr="FFFFFF">
                  <a:alpha val="90000"/>
                  <a:hueOff val="0"/>
                  <a:satOff val="0"/>
                  <a:lumOff val="0"/>
                  <a:alphaOff val="0"/>
                </a:sysClr>
              </a:solidFill>
              <a:ln w="12700" cap="flat" cmpd="sng" algn="ctr">
                <a:solidFill>
                  <a:srgbClr val="0070C0"/>
                </a:solidFill>
                <a:prstDash val="solid"/>
                <a:miter lim="800000"/>
              </a:ln>
              <a:effectLst/>
            </p:spPr>
            <p:txBody>
              <a:bodyPr lIns="740284" tIns="291592" rIns="740284" bIns="99568"/>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marL="114300" lvl="1" indent="-114300" defTabSz="622300" fontAlgn="auto">
                  <a:lnSpc>
                    <a:spcPct val="90000"/>
                  </a:lnSpc>
                  <a:spcAft>
                    <a:spcPct val="15000"/>
                  </a:spcAft>
                  <a:buFontTx/>
                  <a:buChar char="•"/>
                  <a:defRPr/>
                </a:pPr>
                <a:r>
                  <a:rPr lang="zh-CN" altLang="en-US" sz="1600" b="1" kern="0">
                    <a:solidFill>
                      <a:prstClr val="black">
                        <a:lumMod val="75000"/>
                        <a:lumOff val="25000"/>
                      </a:prstClr>
                    </a:solidFill>
                    <a:latin typeface="Arial"/>
                    <a:ea typeface="微软雅黑"/>
                    <a:sym typeface="+mn-ea"/>
                  </a:rPr>
                  <a:t>避免不恰当给药</a:t>
                </a:r>
                <a:endParaRPr lang="en-US" sz="1600" kern="0">
                  <a:solidFill>
                    <a:prstClr val="black">
                      <a:lumMod val="75000"/>
                      <a:lumOff val="25000"/>
                    </a:prstClr>
                  </a:solidFill>
                  <a:latin typeface="Arial"/>
                  <a:ea typeface="微软雅黑"/>
                </a:endParaRPr>
              </a:p>
            </p:txBody>
          </p:sp>
          <p:sp>
            <p:nvSpPr>
              <p:cNvPr id="17" name="任意形状 16"/>
              <p:cNvSpPr/>
              <p:nvPr/>
            </p:nvSpPr>
            <p:spPr>
              <a:xfrm>
                <a:off x="2935115" y="4555168"/>
                <a:ext cx="4065763" cy="524012"/>
              </a:xfrm>
              <a:custGeom>
                <a:gdLst>
                  <a:gd name="connsiteX0" fmla="*/ 0 w 4066809"/>
                  <a:gd name="connsiteY0" fmla="*/ 87277 h 523654"/>
                  <a:gd name="connsiteX1" fmla="*/ 87277 w 4066809"/>
                  <a:gd name="connsiteY1" fmla="*/ 0 h 523654"/>
                  <a:gd name="connsiteX2" fmla="*/ 3979532 w 4066809"/>
                  <a:gd name="connsiteY2" fmla="*/ 0 h 523654"/>
                  <a:gd name="connsiteX3" fmla="*/ 4066809 w 4066809"/>
                  <a:gd name="connsiteY3" fmla="*/ 87277 h 523654"/>
                  <a:gd name="connsiteX4" fmla="*/ 4066809 w 4066809"/>
                  <a:gd name="connsiteY4" fmla="*/ 436377 h 523654"/>
                  <a:gd name="connsiteX5" fmla="*/ 3979532 w 4066809"/>
                  <a:gd name="connsiteY5" fmla="*/ 523654 h 523654"/>
                  <a:gd name="connsiteX6" fmla="*/ 87277 w 4066809"/>
                  <a:gd name="connsiteY6" fmla="*/ 523654 h 523654"/>
                  <a:gd name="connsiteX7" fmla="*/ 0 w 4066809"/>
                  <a:gd name="connsiteY7" fmla="*/ 436377 h 523654"/>
                  <a:gd name="connsiteX8" fmla="*/ 0 w 4066809"/>
                  <a:gd name="connsiteY8" fmla="*/ 87277 h 52365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066809" h="523653">
                    <a:moveTo>
                      <a:pt x="0" y="87277"/>
                    </a:moveTo>
                    <a:cubicBezTo>
                      <a:pt x="0" y="39075"/>
                      <a:pt x="39075" y="0"/>
                      <a:pt x="87277" y="0"/>
                    </a:cubicBezTo>
                    <a:lnTo>
                      <a:pt x="3979532" y="0"/>
                    </a:lnTo>
                    <a:cubicBezTo>
                      <a:pt x="4027734" y="0"/>
                      <a:pt x="4066809" y="39075"/>
                      <a:pt x="4066809" y="87277"/>
                    </a:cubicBezTo>
                    <a:lnTo>
                      <a:pt x="4066809" y="436377"/>
                    </a:lnTo>
                    <a:cubicBezTo>
                      <a:pt x="4066809" y="484579"/>
                      <a:pt x="4027734" y="523654"/>
                      <a:pt x="3979532" y="523654"/>
                    </a:cubicBezTo>
                    <a:lnTo>
                      <a:pt x="87277" y="523654"/>
                    </a:lnTo>
                    <a:cubicBezTo>
                      <a:pt x="39075" y="523654"/>
                      <a:pt x="0" y="484579"/>
                      <a:pt x="0" y="436377"/>
                    </a:cubicBezTo>
                    <a:lnTo>
                      <a:pt x="0" y="87277"/>
                    </a:lnTo>
                    <a:close/>
                  </a:path>
                </a:pathLst>
              </a:custGeom>
              <a:gradFill rotWithShape="0">
                <a:gsLst>
                  <a:gs pos="0">
                    <a:srgbClr val="6096E6">
                      <a:lumMod val="67000"/>
                    </a:srgbClr>
                  </a:gs>
                  <a:gs pos="48000">
                    <a:srgbClr val="6096E6">
                      <a:lumMod val="97000"/>
                      <a:lumOff val="3000"/>
                    </a:srgbClr>
                  </a:gs>
                  <a:gs pos="100000">
                    <a:srgbClr val="6096E6">
                      <a:lumMod val="60000"/>
                      <a:lumOff val="40000"/>
                    </a:srgbClr>
                  </a:gs>
                </a:gsLst>
                <a:lin ang="0" scaled="1"/>
              </a:gradFill>
              <a:ln w="12700" cap="flat" cmpd="sng" algn="ctr">
                <a:solidFill>
                  <a:sysClr val="window" lastClr="FFFFFF">
                    <a:hueOff val="0"/>
                    <a:satOff val="0"/>
                    <a:lumOff val="0"/>
                    <a:alphaOff val="0"/>
                  </a:sysClr>
                </a:solidFill>
                <a:prstDash val="solid"/>
                <a:miter lim="800000"/>
              </a:ln>
              <a:effectLst/>
            </p:spPr>
            <p:txBody>
              <a:bodyPr lIns="277932" tIns="25563" rIns="277932" bIns="25563" anchor="ct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defTabSz="622300" fontAlgn="auto">
                  <a:lnSpc>
                    <a:spcPct val="90000"/>
                  </a:lnSpc>
                  <a:spcAft>
                    <a:spcPct val="35000"/>
                  </a:spcAft>
                  <a:defRPr/>
                </a:pPr>
                <a:r>
                  <a:rPr lang="zh-CN" altLang="en-US" b="1" kern="0">
                    <a:solidFill>
                      <a:srgbClr val="FF0000"/>
                    </a:solidFill>
                    <a:latin typeface="Arial"/>
                    <a:ea typeface="微软雅黑"/>
                    <a:sym typeface="+mn-ea"/>
                  </a:rPr>
                  <a:t>A</a:t>
                </a:r>
                <a:r>
                  <a:rPr lang="zh-CN" altLang="en-US" kern="0">
                    <a:solidFill>
                      <a:prstClr val="white"/>
                    </a:solidFill>
                    <a:latin typeface="Arial"/>
                    <a:ea typeface="微软雅黑"/>
                    <a:sym typeface="+mn-ea"/>
                  </a:rPr>
                  <a:t>berrant drug taking </a:t>
                </a:r>
                <a:r>
                  <a:rPr lang="en-US" altLang="zh-CN" sz="1200" kern="0">
                    <a:solidFill>
                      <a:prstClr val="white"/>
                    </a:solidFill>
                    <a:latin typeface="Arial"/>
                    <a:ea typeface="微软雅黑"/>
                    <a:sym typeface="+mn-ea"/>
                  </a:rPr>
                  <a:t>(</a:t>
                </a:r>
                <a:r>
                  <a:rPr lang="zh-CN" altLang="en-US" sz="1200" kern="0">
                    <a:solidFill>
                      <a:prstClr val="white"/>
                    </a:solidFill>
                    <a:latin typeface="Arial"/>
                    <a:ea typeface="微软雅黑"/>
                    <a:sym typeface="+mn-ea"/>
                  </a:rPr>
                  <a:t>avoid aberrant drug taking</a:t>
                </a:r>
                <a:r>
                  <a:rPr lang="en-US" altLang="zh-CN" sz="1200" kern="0">
                    <a:solidFill>
                      <a:prstClr val="white"/>
                    </a:solidFill>
                    <a:latin typeface="Arial"/>
                    <a:ea typeface="微软雅黑"/>
                    <a:sym typeface="+mn-ea"/>
                  </a:rPr>
                  <a:t>)</a:t>
                </a:r>
                <a:endParaRPr lang="en-US" sz="1200" kern="0">
                  <a:solidFill>
                    <a:prstClr val="white"/>
                  </a:solidFill>
                  <a:latin typeface="Arial"/>
                  <a:ea typeface="微软雅黑"/>
                </a:endParaRPr>
              </a:p>
            </p:txBody>
          </p:sp>
          <p:sp>
            <p:nvSpPr>
              <p:cNvPr id="18" name="任意形状 17"/>
              <p:cNvSpPr/>
              <p:nvPr/>
            </p:nvSpPr>
            <p:spPr>
              <a:xfrm>
                <a:off x="2458335" y="5949358"/>
                <a:ext cx="9538373" cy="682803"/>
              </a:xfrm>
              <a:custGeom>
                <a:gdLst>
                  <a:gd name="connsiteX0" fmla="*/ 0 w 9538373"/>
                  <a:gd name="connsiteY0" fmla="*/ 0 h 683550"/>
                  <a:gd name="connsiteX1" fmla="*/ 9538373 w 9538373"/>
                  <a:gd name="connsiteY1" fmla="*/ 0 h 683550"/>
                  <a:gd name="connsiteX2" fmla="*/ 9538373 w 9538373"/>
                  <a:gd name="connsiteY2" fmla="*/ 683550 h 683550"/>
                  <a:gd name="connsiteX3" fmla="*/ 0 w 9538373"/>
                  <a:gd name="connsiteY3" fmla="*/ 683550 h 683550"/>
                  <a:gd name="connsiteX4" fmla="*/ 0 w 9538373"/>
                  <a:gd name="connsiteY4" fmla="*/ 0 h 683550"/>
                </a:gdLst>
                <a:cxnLst>
                  <a:cxn ang="0">
                    <a:pos x="connsiteX0" y="connsiteY0"/>
                  </a:cxn>
                  <a:cxn ang="0">
                    <a:pos x="connsiteX1" y="connsiteY1"/>
                  </a:cxn>
                  <a:cxn ang="0">
                    <a:pos x="connsiteX2" y="connsiteY2"/>
                  </a:cxn>
                  <a:cxn ang="0">
                    <a:pos x="connsiteX3" y="connsiteY3"/>
                  </a:cxn>
                  <a:cxn ang="0">
                    <a:pos x="connsiteX4" y="connsiteY4"/>
                  </a:cxn>
                </a:cxnLst>
                <a:rect l="l" t="t" r="r" b="b"/>
                <a:pathLst>
                  <a:path w="9538373" h="683550">
                    <a:moveTo>
                      <a:pt x="0" y="0"/>
                    </a:moveTo>
                    <a:lnTo>
                      <a:pt x="9538373" y="0"/>
                    </a:lnTo>
                    <a:lnTo>
                      <a:pt x="9538373" y="683550"/>
                    </a:lnTo>
                    <a:lnTo>
                      <a:pt x="0" y="683550"/>
                    </a:lnTo>
                    <a:lnTo>
                      <a:pt x="0" y="0"/>
                    </a:lnTo>
                    <a:close/>
                  </a:path>
                </a:pathLst>
              </a:custGeom>
              <a:solidFill>
                <a:sysClr val="window" lastClr="FFFFFF">
                  <a:alpha val="90000"/>
                  <a:hueOff val="0"/>
                  <a:satOff val="0"/>
                  <a:lumOff val="0"/>
                  <a:alphaOff val="0"/>
                </a:sysClr>
              </a:solidFill>
              <a:ln w="12700" cap="flat" cmpd="sng" algn="ctr">
                <a:solidFill>
                  <a:srgbClr val="0070C0"/>
                </a:solidFill>
                <a:prstDash val="solid"/>
                <a:miter lim="800000"/>
              </a:ln>
              <a:effectLst/>
            </p:spPr>
            <p:txBody>
              <a:bodyPr lIns="740284" tIns="291592" rIns="740284" bIns="99568"/>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marL="114300" lvl="1" indent="-114300" defTabSz="622300" fontAlgn="auto">
                  <a:lnSpc>
                    <a:spcPct val="90000"/>
                  </a:lnSpc>
                  <a:spcAft>
                    <a:spcPct val="15000"/>
                  </a:spcAft>
                  <a:buFontTx/>
                  <a:buChar char="•"/>
                  <a:defRPr/>
                </a:pPr>
                <a:r>
                  <a:rPr lang="zh-CN" altLang="en-US" sz="1600" b="1" kern="0">
                    <a:solidFill>
                      <a:prstClr val="black">
                        <a:lumMod val="75000"/>
                        <a:lumOff val="25000"/>
                      </a:prstClr>
                    </a:solidFill>
                    <a:latin typeface="Arial"/>
                    <a:ea typeface="微软雅黑"/>
                  </a:rPr>
                  <a:t>改善情绪</a:t>
                </a:r>
                <a:endParaRPr lang="en-US" sz="1600" kern="0">
                  <a:solidFill>
                    <a:prstClr val="black">
                      <a:lumMod val="75000"/>
                      <a:lumOff val="25000"/>
                    </a:prstClr>
                  </a:solidFill>
                  <a:latin typeface="Arial"/>
                  <a:ea typeface="微软雅黑"/>
                </a:endParaRPr>
              </a:p>
            </p:txBody>
          </p:sp>
          <p:sp>
            <p:nvSpPr>
              <p:cNvPr id="19" name="任意形状 18"/>
              <p:cNvSpPr/>
              <p:nvPr/>
            </p:nvSpPr>
            <p:spPr>
              <a:xfrm>
                <a:off x="2935115" y="5631775"/>
                <a:ext cx="4065763" cy="524012"/>
              </a:xfrm>
              <a:custGeom>
                <a:gdLst>
                  <a:gd name="connsiteX0" fmla="*/ 0 w 4066809"/>
                  <a:gd name="connsiteY0" fmla="*/ 87277 h 523654"/>
                  <a:gd name="connsiteX1" fmla="*/ 87277 w 4066809"/>
                  <a:gd name="connsiteY1" fmla="*/ 0 h 523654"/>
                  <a:gd name="connsiteX2" fmla="*/ 3979532 w 4066809"/>
                  <a:gd name="connsiteY2" fmla="*/ 0 h 523654"/>
                  <a:gd name="connsiteX3" fmla="*/ 4066809 w 4066809"/>
                  <a:gd name="connsiteY3" fmla="*/ 87277 h 523654"/>
                  <a:gd name="connsiteX4" fmla="*/ 4066809 w 4066809"/>
                  <a:gd name="connsiteY4" fmla="*/ 436377 h 523654"/>
                  <a:gd name="connsiteX5" fmla="*/ 3979532 w 4066809"/>
                  <a:gd name="connsiteY5" fmla="*/ 523654 h 523654"/>
                  <a:gd name="connsiteX6" fmla="*/ 87277 w 4066809"/>
                  <a:gd name="connsiteY6" fmla="*/ 523654 h 523654"/>
                  <a:gd name="connsiteX7" fmla="*/ 0 w 4066809"/>
                  <a:gd name="connsiteY7" fmla="*/ 436377 h 523654"/>
                  <a:gd name="connsiteX8" fmla="*/ 0 w 4066809"/>
                  <a:gd name="connsiteY8" fmla="*/ 87277 h 52365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066809" h="523653">
                    <a:moveTo>
                      <a:pt x="0" y="87277"/>
                    </a:moveTo>
                    <a:cubicBezTo>
                      <a:pt x="0" y="39075"/>
                      <a:pt x="39075" y="0"/>
                      <a:pt x="87277" y="0"/>
                    </a:cubicBezTo>
                    <a:lnTo>
                      <a:pt x="3979532" y="0"/>
                    </a:lnTo>
                    <a:cubicBezTo>
                      <a:pt x="4027734" y="0"/>
                      <a:pt x="4066809" y="39075"/>
                      <a:pt x="4066809" y="87277"/>
                    </a:cubicBezTo>
                    <a:lnTo>
                      <a:pt x="4066809" y="436377"/>
                    </a:lnTo>
                    <a:cubicBezTo>
                      <a:pt x="4066809" y="484579"/>
                      <a:pt x="4027734" y="523654"/>
                      <a:pt x="3979532" y="523654"/>
                    </a:cubicBezTo>
                    <a:lnTo>
                      <a:pt x="87277" y="523654"/>
                    </a:lnTo>
                    <a:cubicBezTo>
                      <a:pt x="39075" y="523654"/>
                      <a:pt x="0" y="484579"/>
                      <a:pt x="0" y="436377"/>
                    </a:cubicBezTo>
                    <a:lnTo>
                      <a:pt x="0" y="87277"/>
                    </a:lnTo>
                    <a:close/>
                  </a:path>
                </a:pathLst>
              </a:custGeom>
              <a:gradFill rotWithShape="0">
                <a:gsLst>
                  <a:gs pos="0">
                    <a:srgbClr val="6096E6">
                      <a:lumMod val="67000"/>
                    </a:srgbClr>
                  </a:gs>
                  <a:gs pos="48000">
                    <a:srgbClr val="6096E6">
                      <a:lumMod val="97000"/>
                      <a:lumOff val="3000"/>
                    </a:srgbClr>
                  </a:gs>
                  <a:gs pos="100000">
                    <a:srgbClr val="6096E6">
                      <a:lumMod val="60000"/>
                      <a:lumOff val="40000"/>
                    </a:srgbClr>
                  </a:gs>
                </a:gsLst>
                <a:lin ang="0" scaled="1"/>
              </a:gradFill>
              <a:ln w="12700" cap="flat" cmpd="sng" algn="ctr">
                <a:solidFill>
                  <a:sysClr val="window" lastClr="FFFFFF">
                    <a:hueOff val="0"/>
                    <a:satOff val="0"/>
                    <a:lumOff val="0"/>
                    <a:alphaOff val="0"/>
                  </a:sysClr>
                </a:solidFill>
                <a:prstDash val="solid"/>
                <a:miter lim="800000"/>
              </a:ln>
              <a:effectLst/>
            </p:spPr>
            <p:txBody>
              <a:bodyPr lIns="277932" tIns="25563" rIns="277932" bIns="25563" anchor="ct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defTabSz="622300" fontAlgn="auto">
                  <a:lnSpc>
                    <a:spcPct val="90000"/>
                  </a:lnSpc>
                  <a:spcAft>
                    <a:spcPct val="35000"/>
                  </a:spcAft>
                  <a:defRPr/>
                </a:pPr>
                <a:r>
                  <a:rPr lang="zh-CN" altLang="en-US" b="1" kern="0">
                    <a:solidFill>
                      <a:srgbClr val="FF0000"/>
                    </a:solidFill>
                    <a:latin typeface="Arial"/>
                    <a:ea typeface="微软雅黑"/>
                  </a:rPr>
                  <a:t>A</a:t>
                </a:r>
                <a:r>
                  <a:rPr lang="zh-CN" altLang="en-US" kern="0">
                    <a:solidFill>
                      <a:prstClr val="white"/>
                    </a:solidFill>
                    <a:latin typeface="Arial"/>
                    <a:ea typeface="微软雅黑"/>
                  </a:rPr>
                  <a:t>ffect </a:t>
                </a:r>
                <a:r>
                  <a:rPr lang="en-US" altLang="zh-CN" sz="1200" kern="0">
                    <a:solidFill>
                      <a:prstClr val="white"/>
                    </a:solidFill>
                    <a:latin typeface="Arial"/>
                    <a:ea typeface="微软雅黑"/>
                  </a:rPr>
                  <a:t>(</a:t>
                </a:r>
                <a:r>
                  <a:rPr lang="zh-CN" altLang="en-US" sz="1200" kern="0">
                    <a:solidFill>
                      <a:prstClr val="white"/>
                    </a:solidFill>
                    <a:latin typeface="Arial"/>
                    <a:ea typeface="微软雅黑"/>
                  </a:rPr>
                  <a:t>relationship between pain and mood</a:t>
                </a:r>
                <a:r>
                  <a:rPr lang="en-US" altLang="zh-CN" sz="1200" kern="0">
                    <a:solidFill>
                      <a:prstClr val="white"/>
                    </a:solidFill>
                    <a:latin typeface="Arial"/>
                    <a:ea typeface="微软雅黑"/>
                  </a:rPr>
                  <a:t>)</a:t>
                </a:r>
                <a:endParaRPr lang="en-US" sz="1200" kern="0">
                  <a:solidFill>
                    <a:prstClr val="white"/>
                  </a:solidFill>
                  <a:latin typeface="Arial"/>
                  <a:ea typeface="微软雅黑"/>
                </a:endParaRPr>
              </a:p>
            </p:txBody>
          </p:sp>
        </p:grpSp>
        <p:sp>
          <p:nvSpPr>
            <p:cNvPr id="5" name="TextBox 6"/>
            <p:cNvSpPr txBox="1"/>
            <p:nvPr/>
          </p:nvSpPr>
          <p:spPr>
            <a:xfrm>
              <a:off x="5943590" y="1727437"/>
              <a:ext cx="5529613" cy="600232"/>
            </a:xfrm>
            <a:prstGeom prst="rect">
              <a:avLst/>
            </a:prstGeom>
            <a:noFill/>
          </p:spPr>
          <p:txBody>
            <a:bodyPr>
              <a:sp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r" fontAlgn="auto">
                <a:spcBef>
                  <a:spcPct val="0"/>
                </a:spcBef>
                <a:spcAft>
                  <a:spcPts val="600"/>
                </a:spcAft>
                <a:defRPr/>
              </a:pPr>
              <a:r>
                <a:rPr lang="zh-CN" altLang="en-US" sz="1400" kern="0">
                  <a:solidFill>
                    <a:prstClr val="black">
                      <a:lumMod val="95000"/>
                      <a:lumOff val="5000"/>
                    </a:prstClr>
                  </a:solidFill>
                  <a:latin typeface="微软雅黑" panose="020b0503020204020204" charset="-122"/>
                  <a:ea typeface="+mn-ea"/>
                </a:rPr>
                <a:t>芬太尼的镇痛效价是吗啡的</a:t>
              </a:r>
              <a:r>
                <a:rPr lang="en-US" altLang="zh-CN" sz="1400" kern="0">
                  <a:solidFill>
                    <a:prstClr val="black">
                      <a:lumMod val="95000"/>
                      <a:lumOff val="5000"/>
                    </a:prstClr>
                  </a:solidFill>
                  <a:latin typeface="微软雅黑" panose="020b0503020204020204" charset="-122"/>
                  <a:ea typeface="+mn-ea"/>
                </a:rPr>
                <a:t>80-100</a:t>
              </a:r>
              <a:r>
                <a:rPr lang="zh-CN" altLang="en-US" sz="1400" kern="0">
                  <a:solidFill>
                    <a:prstClr val="black">
                      <a:lumMod val="95000"/>
                      <a:lumOff val="5000"/>
                    </a:prstClr>
                  </a:solidFill>
                  <a:latin typeface="微软雅黑" panose="020b0503020204020204" charset="-122"/>
                  <a:ea typeface="+mn-ea"/>
                </a:rPr>
                <a:t>倍</a:t>
              </a:r>
              <a:endParaRPr lang="en-US" altLang="zh-CN" sz="1400" kern="0">
                <a:solidFill>
                  <a:prstClr val="black">
                    <a:lumMod val="95000"/>
                    <a:lumOff val="5000"/>
                  </a:prstClr>
                </a:solidFill>
                <a:latin typeface="微软雅黑" panose="020b0503020204020204" charset="-122"/>
                <a:ea typeface="+mn-ea"/>
              </a:endParaRPr>
            </a:p>
            <a:p>
              <a:pPr algn="r" fontAlgn="auto">
                <a:spcBef>
                  <a:spcPct val="0"/>
                </a:spcBef>
                <a:spcAft>
                  <a:spcPts val="600"/>
                </a:spcAft>
                <a:defRPr/>
              </a:pPr>
              <a:r>
                <a:rPr lang="zh-CN" altLang="en-US" sz="1400" kern="0">
                  <a:solidFill>
                    <a:prstClr val="black">
                      <a:lumMod val="95000"/>
                      <a:lumOff val="5000"/>
                    </a:prstClr>
                  </a:solidFill>
                  <a:latin typeface="微软雅黑" panose="020b0503020204020204" charset="-122"/>
                  <a:ea typeface="+mn-ea"/>
                </a:rPr>
                <a:t>芬太尼代谢产物无活性，对肝肾功能影响小</a:t>
              </a:r>
              <a:endParaRPr lang="zh-CN" altLang="zh-CN" sz="1400" kern="0">
                <a:solidFill>
                  <a:prstClr val="black">
                    <a:lumMod val="95000"/>
                    <a:lumOff val="5000"/>
                  </a:prstClr>
                </a:solidFill>
                <a:latin typeface="微软雅黑" panose="020b0503020204020204" charset="-122"/>
                <a:ea typeface="+mn-ea"/>
              </a:endParaRPr>
            </a:p>
          </p:txBody>
        </p:sp>
        <p:sp>
          <p:nvSpPr>
            <p:cNvPr id="6" name="TextBox 6"/>
            <p:cNvSpPr txBox="1"/>
            <p:nvPr/>
          </p:nvSpPr>
          <p:spPr>
            <a:xfrm>
              <a:off x="6802482" y="2804043"/>
              <a:ext cx="4670720" cy="600232"/>
            </a:xfrm>
            <a:prstGeom prst="rect">
              <a:avLst/>
            </a:prstGeom>
            <a:noFill/>
          </p:spPr>
          <p:txBody>
            <a:bodyPr>
              <a:sp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r" fontAlgn="auto">
                <a:spcBef>
                  <a:spcPct val="0"/>
                </a:spcBef>
                <a:spcAft>
                  <a:spcPts val="600"/>
                </a:spcAft>
                <a:defRPr/>
              </a:pPr>
              <a:r>
                <a:rPr lang="zh-CN" altLang="en-US" sz="1400" kern="0">
                  <a:solidFill>
                    <a:prstClr val="black">
                      <a:lumMod val="95000"/>
                      <a:lumOff val="5000"/>
                    </a:prstClr>
                  </a:solidFill>
                  <a:latin typeface="微软雅黑" panose="020b0503020204020204" charset="-122"/>
                  <a:ea typeface="+mn-ea"/>
                </a:rPr>
                <a:t>给药次数少：一次给药作用时间长达</a:t>
              </a:r>
              <a:r>
                <a:rPr lang="en-US" altLang="zh-CN" sz="1400" kern="0">
                  <a:solidFill>
                    <a:prstClr val="black">
                      <a:lumMod val="95000"/>
                      <a:lumOff val="5000"/>
                    </a:prstClr>
                  </a:solidFill>
                  <a:latin typeface="微软雅黑" panose="020b0503020204020204" charset="-122"/>
                  <a:ea typeface="+mn-ea"/>
                </a:rPr>
                <a:t>72h</a:t>
              </a:r>
              <a:endParaRPr lang="en-US" altLang="zh-CN" sz="1400" kern="0">
                <a:solidFill>
                  <a:prstClr val="black">
                    <a:lumMod val="95000"/>
                    <a:lumOff val="5000"/>
                  </a:prstClr>
                </a:solidFill>
                <a:latin typeface="微软雅黑" panose="020b0503020204020204" charset="-122"/>
                <a:ea typeface="+mn-ea"/>
              </a:endParaRPr>
            </a:p>
            <a:p>
              <a:pPr algn="r" fontAlgn="auto">
                <a:spcBef>
                  <a:spcPct val="0"/>
                </a:spcBef>
                <a:spcAft>
                  <a:spcPts val="600"/>
                </a:spcAft>
                <a:defRPr/>
              </a:pPr>
              <a:r>
                <a:rPr lang="zh-CN" altLang="en-US" sz="1400" kern="0">
                  <a:solidFill>
                    <a:prstClr val="black">
                      <a:lumMod val="95000"/>
                      <a:lumOff val="5000"/>
                    </a:prstClr>
                  </a:solidFill>
                  <a:latin typeface="微软雅黑" panose="020b0503020204020204" charset="-122"/>
                  <a:ea typeface="+mn-ea"/>
                </a:rPr>
                <a:t>外用便捷、舒适</a:t>
              </a:r>
              <a:endParaRPr lang="en-US" altLang="zh-CN" sz="1400" kern="0">
                <a:solidFill>
                  <a:prstClr val="black">
                    <a:lumMod val="95000"/>
                    <a:lumOff val="5000"/>
                  </a:prstClr>
                </a:solidFill>
                <a:latin typeface="微软雅黑" panose="020b0503020204020204" charset="-122"/>
                <a:ea typeface="+mn-ea"/>
              </a:endParaRPr>
            </a:p>
          </p:txBody>
        </p:sp>
        <p:sp>
          <p:nvSpPr>
            <p:cNvPr id="7" name="TextBox 6"/>
            <p:cNvSpPr txBox="1"/>
            <p:nvPr/>
          </p:nvSpPr>
          <p:spPr>
            <a:xfrm>
              <a:off x="6802482" y="4007682"/>
              <a:ext cx="4670720" cy="344577"/>
            </a:xfrm>
            <a:prstGeom prst="rect">
              <a:avLst/>
            </a:prstGeom>
            <a:noFill/>
          </p:spPr>
          <p:txBody>
            <a:bodyPr>
              <a:sp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r" fontAlgn="auto">
                <a:lnSpc>
                  <a:spcPct val="130000"/>
                </a:lnSpc>
                <a:spcBef>
                  <a:spcPct val="0"/>
                </a:spcBef>
                <a:spcAft>
                  <a:spcPts val="600"/>
                </a:spcAft>
                <a:defRPr/>
              </a:pPr>
              <a:r>
                <a:rPr lang="zh-CN" altLang="en-US" sz="1400" kern="0">
                  <a:solidFill>
                    <a:prstClr val="black">
                      <a:lumMod val="95000"/>
                      <a:lumOff val="5000"/>
                    </a:prstClr>
                  </a:solidFill>
                  <a:latin typeface="微软雅黑" panose="020b0503020204020204" charset="-122"/>
                  <a:ea typeface="+mn-ea"/>
                </a:rPr>
                <a:t>经皮给药不经胃肠道：消化道不良反应相比口服药更少</a:t>
              </a:r>
              <a:endParaRPr lang="zh-CN" altLang="zh-CN" sz="1400" kern="0">
                <a:solidFill>
                  <a:prstClr val="black">
                    <a:lumMod val="95000"/>
                    <a:lumOff val="5000"/>
                  </a:prstClr>
                </a:solidFill>
                <a:latin typeface="微软雅黑" panose="020b0503020204020204" charset="-122"/>
                <a:ea typeface="+mn-ea"/>
              </a:endParaRPr>
            </a:p>
          </p:txBody>
        </p:sp>
        <p:sp>
          <p:nvSpPr>
            <p:cNvPr id="8" name="TextBox 6"/>
            <p:cNvSpPr txBox="1"/>
            <p:nvPr/>
          </p:nvSpPr>
          <p:spPr>
            <a:xfrm>
              <a:off x="6802482" y="4973135"/>
              <a:ext cx="4670720" cy="600232"/>
            </a:xfrm>
            <a:prstGeom prst="rect">
              <a:avLst/>
            </a:prstGeom>
            <a:noFill/>
          </p:spPr>
          <p:txBody>
            <a:bodyPr>
              <a:sp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r" fontAlgn="auto">
                <a:spcBef>
                  <a:spcPct val="0"/>
                </a:spcBef>
                <a:spcAft>
                  <a:spcPts val="600"/>
                </a:spcAft>
                <a:defRPr/>
              </a:pPr>
              <a:r>
                <a:rPr lang="zh-CN" altLang="en-US" sz="1400" kern="0">
                  <a:solidFill>
                    <a:prstClr val="black">
                      <a:lumMod val="95000"/>
                      <a:lumOff val="5000"/>
                    </a:prstClr>
                  </a:solidFill>
                  <a:latin typeface="微软雅黑" panose="020b0503020204020204" charset="-122"/>
                  <a:ea typeface="+mn-ea"/>
                </a:rPr>
                <a:t>无创给药，能持续维持体内血药浓度平稳</a:t>
              </a:r>
              <a:endParaRPr lang="en-US" altLang="zh-CN" sz="1400" kern="0">
                <a:solidFill>
                  <a:prstClr val="black">
                    <a:lumMod val="95000"/>
                    <a:lumOff val="5000"/>
                  </a:prstClr>
                </a:solidFill>
                <a:latin typeface="微软雅黑" panose="020b0503020204020204" charset="-122"/>
                <a:ea typeface="+mn-ea"/>
              </a:endParaRPr>
            </a:p>
            <a:p>
              <a:pPr algn="r" fontAlgn="auto">
                <a:spcBef>
                  <a:spcPct val="0"/>
                </a:spcBef>
                <a:spcAft>
                  <a:spcPts val="600"/>
                </a:spcAft>
                <a:defRPr/>
              </a:pPr>
              <a:r>
                <a:rPr lang="zh-CN" altLang="en-US" sz="1400" kern="0">
                  <a:solidFill>
                    <a:prstClr val="black">
                      <a:lumMod val="95000"/>
                      <a:lumOff val="5000"/>
                    </a:prstClr>
                  </a:solidFill>
                  <a:latin typeface="微软雅黑" panose="020b0503020204020204" charset="-122"/>
                  <a:ea typeface="+mn-ea"/>
                </a:rPr>
                <a:t>是长期维持用药阶段理想的给药方式</a:t>
              </a:r>
              <a:endParaRPr lang="zh-CN" altLang="zh-CN" sz="1400" kern="0">
                <a:solidFill>
                  <a:prstClr val="black">
                    <a:lumMod val="95000"/>
                    <a:lumOff val="5000"/>
                  </a:prstClr>
                </a:solidFill>
                <a:latin typeface="微软雅黑" panose="020b0503020204020204" charset="-122"/>
                <a:ea typeface="+mn-ea"/>
              </a:endParaRPr>
            </a:p>
          </p:txBody>
        </p:sp>
        <p:sp>
          <p:nvSpPr>
            <p:cNvPr id="9" name="TextBox 6"/>
            <p:cNvSpPr txBox="1"/>
            <p:nvPr/>
          </p:nvSpPr>
          <p:spPr>
            <a:xfrm>
              <a:off x="6802482" y="6175186"/>
              <a:ext cx="4670720" cy="308055"/>
            </a:xfrm>
            <a:prstGeom prst="rect">
              <a:avLst/>
            </a:prstGeom>
            <a:noFill/>
          </p:spPr>
          <p:txBody>
            <a:bodyPr>
              <a:sp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r" fontAlgn="auto">
                <a:spcBef>
                  <a:spcPct val="0"/>
                </a:spcBef>
                <a:spcAft>
                  <a:spcPts val="600"/>
                </a:spcAft>
                <a:defRPr/>
              </a:pPr>
              <a:r>
                <a:rPr lang="zh-CN" altLang="en-US" sz="1400" kern="0">
                  <a:solidFill>
                    <a:prstClr val="black">
                      <a:lumMod val="95000"/>
                      <a:lumOff val="5000"/>
                    </a:prstClr>
                  </a:solidFill>
                  <a:latin typeface="微软雅黑" panose="020b0503020204020204" charset="-122"/>
                  <a:ea typeface="+mn-ea"/>
                </a:rPr>
                <a:t>患者依从性好，生活质量高</a:t>
              </a:r>
              <a:endParaRPr lang="en-US" altLang="zh-CN" sz="1400" kern="0">
                <a:solidFill>
                  <a:prstClr val="black">
                    <a:lumMod val="95000"/>
                    <a:lumOff val="5000"/>
                  </a:prstClr>
                </a:solidFill>
                <a:latin typeface="微软雅黑" panose="020b0503020204020204" charset="-122"/>
                <a:ea typeface="+mn-ea"/>
              </a:endParaRPr>
            </a:p>
          </p:txBody>
        </p:sp>
      </p:grpSp>
      <p:sp>
        <p:nvSpPr>
          <p:cNvPr id="21" name="Title 6"/>
          <p:cNvSpPr txBox="1"/>
          <p:nvPr>
            <p:custDataLst>
              <p:tags r:id="rId4"/>
            </p:custDataLst>
          </p:nvPr>
        </p:nvSpPr>
        <p:spPr>
          <a:xfrm>
            <a:off x="828675" y="157163"/>
            <a:ext cx="10820400" cy="503237"/>
          </a:xfrm>
          <a:prstGeom prst="rect">
            <a:avLst/>
          </a:prstGeom>
          <a:noFill/>
          <a:ln w="3175">
            <a:noFill/>
          </a:ln>
        </p:spPr>
        <p:txBody>
          <a:bodyPr lIns="72000" tIns="36000" rIns="72000" bIns="36000" anchor="b"/>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fontAlgn="auto">
              <a:spcBef>
                <a:spcPct val="0"/>
              </a:spcBef>
              <a:spcAft>
                <a:spcPct val="0"/>
              </a:spcAft>
              <a:defRPr/>
            </a:pPr>
            <a:r>
              <a:rPr lang="zh-CN" altLang="en-US" sz="2800" b="1">
                <a:solidFill>
                  <a:schemeClr val="tx1">
                    <a:lumMod val="75000"/>
                    <a:lumOff val="25000"/>
                  </a:schemeClr>
                </a:solidFill>
                <a:latin typeface="+mn-ea"/>
                <a:ea typeface="+mn-ea"/>
                <a:sym typeface="+mn-ea"/>
              </a:rPr>
              <a:t>一、</a:t>
            </a:r>
            <a:r>
              <a:rPr lang="zh-CN" altLang="en-US" sz="2800" b="1">
                <a:solidFill>
                  <a:schemeClr val="tx1">
                    <a:lumMod val="75000"/>
                    <a:lumOff val="25000"/>
                  </a:schemeClr>
                </a:solidFill>
                <a:latin typeface="+mn-ea"/>
                <a:ea typeface="+mn-ea"/>
              </a:rPr>
              <a:t>贴合”</a:t>
            </a:r>
            <a:r>
              <a:rPr lang="en-US" altLang="zh-CN" sz="2800" b="1">
                <a:solidFill>
                  <a:schemeClr val="tx1">
                    <a:lumMod val="75000"/>
                    <a:lumOff val="25000"/>
                  </a:schemeClr>
                </a:solidFill>
                <a:latin typeface="+mn-ea"/>
                <a:ea typeface="+mn-ea"/>
              </a:rPr>
              <a:t>5A‘s”</a:t>
            </a:r>
            <a:r>
              <a:rPr lang="zh-CN" altLang="en-US" sz="2800" b="1">
                <a:solidFill>
                  <a:schemeClr val="tx1">
                    <a:lumMod val="75000"/>
                    <a:lumOff val="25000"/>
                  </a:schemeClr>
                </a:solidFill>
                <a:latin typeface="+mn-ea"/>
                <a:ea typeface="+mn-ea"/>
              </a:rPr>
              <a:t>疼痛管理目标要求</a:t>
            </a:r>
            <a:endParaRPr lang="zh-CN" altLang="en-US" sz="2000" b="1">
              <a:solidFill>
                <a:schemeClr val="tx1">
                  <a:lumMod val="75000"/>
                  <a:lumOff val="25000"/>
                </a:schemeClr>
              </a:solidFill>
              <a:latin typeface="+mn-ea"/>
              <a:ea typeface="+mn-ea"/>
            </a:endParaRPr>
          </a:p>
        </p:txBody>
      </p:sp>
      <p:sp>
        <p:nvSpPr>
          <p:cNvPr id="22" name="矩形 21"/>
          <p:cNvSpPr/>
          <p:nvPr/>
        </p:nvSpPr>
        <p:spPr>
          <a:xfrm>
            <a:off x="0" y="204788"/>
            <a:ext cx="579438" cy="407987"/>
          </a:xfrm>
          <a:prstGeom prst="rect">
            <a:avLst/>
          </a:prstGeom>
          <a:pattFill prst="ltDnDiag">
            <a:fgClr>
              <a:srgbClr val="1C60A8"/>
            </a:fgClr>
            <a:bgClr>
              <a:srgbClr val="004EA2"/>
            </a:bgClr>
          </a:pattFill>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rtl="0" fontAlgn="base">
              <a:spcBef>
                <a:spcPct val="0"/>
              </a:spcBef>
              <a:spcAft>
                <a:spcPct val="0"/>
              </a:spcAft>
              <a:defRPr kern="1200">
                <a:solidFill>
                  <a:srgbClr val="FFFFFF"/>
                </a:solidFill>
                <a:latin typeface="Arial"/>
                <a:ea typeface="宋体" panose="02010600030101010101" pitchFamily="2" charset="-122"/>
                <a:cs typeface="+mn-cs"/>
              </a:defRPr>
            </a:lvl1pPr>
            <a:lvl2pPr marL="457200" algn="l" rtl="0" fontAlgn="base">
              <a:spcBef>
                <a:spcPct val="0"/>
              </a:spcBef>
              <a:spcAft>
                <a:spcPct val="0"/>
              </a:spcAft>
              <a:defRPr kern="1200">
                <a:solidFill>
                  <a:srgbClr val="FFFFFF"/>
                </a:solidFill>
                <a:latin typeface="Arial"/>
                <a:ea typeface="宋体" panose="02010600030101010101" pitchFamily="2" charset="-122"/>
                <a:cs typeface="+mn-cs"/>
              </a:defRPr>
            </a:lvl2pPr>
            <a:lvl3pPr marL="914400" algn="l" rtl="0" fontAlgn="base">
              <a:spcBef>
                <a:spcPct val="0"/>
              </a:spcBef>
              <a:spcAft>
                <a:spcPct val="0"/>
              </a:spcAft>
              <a:defRPr kern="1200">
                <a:solidFill>
                  <a:srgbClr val="FFFFFF"/>
                </a:solidFill>
                <a:latin typeface="Arial"/>
                <a:ea typeface="宋体" panose="02010600030101010101" pitchFamily="2" charset="-122"/>
                <a:cs typeface="+mn-cs"/>
              </a:defRPr>
            </a:lvl3pPr>
            <a:lvl4pPr marL="1371600" algn="l" rtl="0" fontAlgn="base">
              <a:spcBef>
                <a:spcPct val="0"/>
              </a:spcBef>
              <a:spcAft>
                <a:spcPct val="0"/>
              </a:spcAft>
              <a:defRPr kern="1200">
                <a:solidFill>
                  <a:srgbClr val="FFFFFF"/>
                </a:solidFill>
                <a:latin typeface="Arial"/>
                <a:ea typeface="宋体" panose="02010600030101010101" pitchFamily="2" charset="-122"/>
                <a:cs typeface="+mn-cs"/>
              </a:defRPr>
            </a:lvl4pPr>
            <a:lvl5pPr marL="1828800" algn="l" rtl="0" fontAlgn="base">
              <a:spcBef>
                <a:spcPct val="0"/>
              </a:spcBef>
              <a:spcAft>
                <a:spcPct val="0"/>
              </a:spcAft>
              <a:defRPr kern="1200">
                <a:solidFill>
                  <a:srgbClr val="FFFFFF"/>
                </a:solidFill>
                <a:latin typeface="Arial"/>
                <a:ea typeface="宋体" panose="02010600030101010101" pitchFamily="2" charset="-122"/>
                <a:cs typeface="+mn-cs"/>
              </a:defRPr>
            </a:lvl5pPr>
            <a:lvl6pPr marL="2286000" algn="l" defTabSz="914400" rtl="0" eaLnBrk="1" latinLnBrk="0" hangingPunct="1">
              <a:defRPr kern="1200">
                <a:solidFill>
                  <a:srgbClr val="FFFFFF"/>
                </a:solidFill>
                <a:latin typeface="Arial"/>
                <a:ea typeface="宋体" panose="02010600030101010101" pitchFamily="2" charset="-122"/>
                <a:cs typeface="+mn-cs"/>
              </a:defRPr>
            </a:lvl6pPr>
            <a:lvl7pPr marL="2743200" algn="l" defTabSz="914400" rtl="0" eaLnBrk="1" latinLnBrk="0" hangingPunct="1">
              <a:defRPr kern="1200">
                <a:solidFill>
                  <a:srgbClr val="FFFFFF"/>
                </a:solidFill>
                <a:latin typeface="Arial"/>
                <a:ea typeface="宋体" panose="02010600030101010101" pitchFamily="2" charset="-122"/>
                <a:cs typeface="+mn-cs"/>
              </a:defRPr>
            </a:lvl7pPr>
            <a:lvl8pPr marL="3200400" algn="l" defTabSz="914400" rtl="0" eaLnBrk="1" latinLnBrk="0" hangingPunct="1">
              <a:defRPr kern="1200">
                <a:solidFill>
                  <a:srgbClr val="FFFFFF"/>
                </a:solidFill>
                <a:latin typeface="Arial"/>
                <a:ea typeface="宋体" panose="02010600030101010101" pitchFamily="2" charset="-122"/>
                <a:cs typeface="+mn-cs"/>
              </a:defRPr>
            </a:lvl8pPr>
            <a:lvl9pPr marL="3657600" algn="l" defTabSz="914400" rtl="0" eaLnBrk="1" latinLnBrk="0" hangingPunct="1">
              <a:defRPr kern="1200">
                <a:solidFill>
                  <a:srgbClr val="FFFFFF"/>
                </a:solidFill>
                <a:latin typeface="Arial"/>
                <a:ea typeface="宋体" panose="02010600030101010101" pitchFamily="2" charset="-122"/>
                <a:cs typeface="+mn-cs"/>
              </a:defRPr>
            </a:lvl9pPr>
          </a:lstStyle>
          <a:p>
            <a:pPr algn="ctr" fontAlgn="auto">
              <a:spcBef>
                <a:spcPct val="0"/>
              </a:spcBef>
              <a:spcAft>
                <a:spcPct val="0"/>
              </a:spcAft>
              <a:defRPr/>
            </a:pPr>
            <a:endParaRPr lang="zh-CN" altLang="en-US"/>
          </a:p>
        </p:txBody>
      </p:sp>
      <p:sp>
        <p:nvSpPr>
          <p:cNvPr id="20" name="文本框 19"/>
          <p:cNvSpPr txBox="1"/>
          <p:nvPr/>
        </p:nvSpPr>
        <p:spPr>
          <a:xfrm>
            <a:off x="0" y="6508750"/>
            <a:ext cx="10761663" cy="338138"/>
          </a:xfrm>
          <a:prstGeom prst="rect">
            <a:avLst/>
          </a:prstGeom>
          <a:noFill/>
        </p:spPr>
        <p:txBody>
          <a:bodyPr wrap="none">
            <a:sp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lang="en-US" altLang="zh-CN" sz="800">
                <a:solidFill>
                  <a:srgbClr val="404040"/>
                </a:solidFill>
                <a:latin typeface="思源黑体 CN Regular"/>
                <a:ea typeface="思源黑体 CN Regular"/>
                <a:cs typeface="微软雅黑" panose="020b0503020204020204" charset="-122"/>
                <a:sym typeface="+mn-ea"/>
              </a:rPr>
              <a:t>2022 NCCN Adult Cancer Pain. Version 1.2022, 01/19/22 © 2022 National Comprehensive Cancer Network© (NCCN ©).   NCCN Clinical Practice Guidelines in Oncology-Adult Cancer Pain. (2022 Version1) [DB/OL]. </a:t>
            </a:r>
            <a:r>
              <a:rPr lang="zh-CN" altLang="en-US" sz="800">
                <a:solidFill>
                  <a:srgbClr val="404040"/>
                </a:solidFill>
                <a:latin typeface="思源黑体 CN Regular"/>
                <a:ea typeface="思源黑体 CN Regular"/>
                <a:cs typeface="微软雅黑" panose="020b0503020204020204" charset="-122"/>
                <a:sym typeface="+mn-ea"/>
              </a:rPr>
              <a:t>    </a:t>
            </a:r>
            <a:endParaRPr lang="en-US" altLang="zh-CN" sz="800">
              <a:solidFill>
                <a:srgbClr val="404040"/>
              </a:solidFill>
              <a:latin typeface="思源黑体 CN Regular"/>
              <a:ea typeface="思源黑体 CN Regular"/>
              <a:cs typeface="微软雅黑" panose="020b0503020204020204" charset="-122"/>
              <a:sym typeface="+mn-ea"/>
            </a:endParaRPr>
          </a:p>
          <a:p>
            <a:r>
              <a:rPr lang="en-US" altLang="zh-CN" sz="800">
                <a:solidFill>
                  <a:srgbClr val="404040"/>
                </a:solidFill>
                <a:latin typeface="思源黑体 CN Regular"/>
                <a:ea typeface="思源黑体 CN Regular"/>
                <a:cs typeface="微软雅黑" panose="020b0503020204020204" charset="-122"/>
                <a:sym typeface="+mn-ea"/>
              </a:rPr>
              <a:t>https://www.nccn.org/professionals/physician_gls/pdf/pain.pdf.</a:t>
            </a:r>
            <a:endParaRPr kumimoji="1" lang="zh-CN" altLang="en-US" sz="800">
              <a:ea typeface="思源黑体 CN Regular"/>
              <a:cs typeface="微软雅黑" panose="020b0503020204020204" charset="-122"/>
            </a:endParaRPr>
          </a:p>
        </p:txBody>
      </p:sp>
    </p:spTree>
  </p:cSld>
  <p:clrMapOvr>
    <a:masterClrMapping/>
  </p:clrMapOvr>
  <p:transition spd="slow" advTm="3000"/>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5"/>
          <a:stretch>
            <a:fillRect/>
          </a:stretch>
        </a:blipFill>
        <a:effectLst/>
      </p:bgPr>
    </p:bg>
    <p:spTree>
      <p:nvGrpSpPr>
        <p:cNvPr id="1" name=""/>
        <p:cNvGrpSpPr/>
        <p:nvPr/>
      </p:nvGrpSpPr>
      <p:grpSpPr>
        <a:xfrm>
          <a:off x="0" y="0"/>
          <a:ext cx="0" cy="0"/>
        </a:xfrm>
      </p:grpSpPr>
      <p:sp>
        <p:nvSpPr>
          <p:cNvPr id="3" name="Title 6"/>
          <p:cNvSpPr txBox="1"/>
          <p:nvPr>
            <p:custDataLst>
              <p:tags r:id="rId3"/>
            </p:custDataLst>
          </p:nvPr>
        </p:nvSpPr>
        <p:spPr>
          <a:xfrm>
            <a:off x="828675" y="157163"/>
            <a:ext cx="10820400" cy="503237"/>
          </a:xfrm>
          <a:prstGeom prst="rect">
            <a:avLst/>
          </a:prstGeom>
          <a:noFill/>
          <a:ln w="3175">
            <a:noFill/>
          </a:ln>
        </p:spPr>
        <p:txBody>
          <a:bodyPr lIns="72000" tIns="36000" rIns="72000" bIns="36000" anchor="b"/>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fontAlgn="auto">
              <a:spcBef>
                <a:spcPct val="0"/>
              </a:spcBef>
              <a:spcAft>
                <a:spcPct val="0"/>
              </a:spcAft>
              <a:defRPr/>
            </a:pPr>
            <a:r>
              <a:rPr lang="zh-CN" altLang="en-US" sz="2800" b="1">
                <a:solidFill>
                  <a:schemeClr val="tx1">
                    <a:lumMod val="75000"/>
                    <a:lumOff val="25000"/>
                  </a:schemeClr>
                </a:solidFill>
                <a:latin typeface="+mn-ea"/>
                <a:ea typeface="+mn-ea"/>
                <a:sym typeface="+mn-ea"/>
              </a:rPr>
              <a:t>一、国家已逐步放开医保支付限制，保障一线合理用药</a:t>
            </a:r>
            <a:endParaRPr lang="zh-CN" altLang="en-US" sz="2000" b="1">
              <a:solidFill>
                <a:schemeClr val="tx1">
                  <a:lumMod val="75000"/>
                  <a:lumOff val="25000"/>
                </a:schemeClr>
              </a:solidFill>
              <a:latin typeface="+mn-ea"/>
              <a:ea typeface="+mn-ea"/>
            </a:endParaRPr>
          </a:p>
        </p:txBody>
      </p:sp>
      <p:grpSp>
        <p:nvGrpSpPr>
          <p:cNvPr id="35842" name="组合 3"/>
          <p:cNvGrpSpPr/>
          <p:nvPr/>
        </p:nvGrpSpPr>
        <p:grpSpPr>
          <a:xfrm>
            <a:off x="179388" y="1606550"/>
            <a:ext cx="7637462" cy="3930650"/>
            <a:chOff x="455854" y="1778482"/>
            <a:chExt cx="8121457" cy="4188220"/>
          </a:xfrm>
        </p:grpSpPr>
        <p:grpSp>
          <p:nvGrpSpPr>
            <p:cNvPr id="35848" name="组合 4"/>
            <p:cNvGrpSpPr/>
            <p:nvPr/>
          </p:nvGrpSpPr>
          <p:grpSpPr>
            <a:xfrm>
              <a:off x="455854" y="2332245"/>
              <a:ext cx="8121457" cy="3634457"/>
              <a:chOff x="2035271" y="2139749"/>
              <a:chExt cx="8121457" cy="3634457"/>
            </a:xfrm>
          </p:grpSpPr>
          <p:sp>
            <p:nvSpPr>
              <p:cNvPr id="9" name="L 形 8"/>
              <p:cNvSpPr/>
              <p:nvPr/>
            </p:nvSpPr>
            <p:spPr>
              <a:xfrm rot="5400000">
                <a:off x="2540164" y="3017892"/>
                <a:ext cx="1518991" cy="2528776"/>
              </a:xfrm>
              <a:prstGeom prst="corner">
                <a:avLst>
                  <a:gd name="adj1" fmla="val 16120"/>
                  <a:gd name="adj2" fmla="val 16110"/>
                </a:avLst>
              </a:prstGeom>
              <a:solidFill>
                <a:srgbClr val="4472C4">
                  <a:hueOff val="0"/>
                  <a:satOff val="0"/>
                  <a:lumOff val="0"/>
                  <a:alphaOff val="0"/>
                </a:srgbClr>
              </a:solidFill>
              <a:ln w="12700" cap="flat" cmpd="sng" algn="ctr">
                <a:solidFill>
                  <a:srgbClr val="4472C4">
                    <a:hueOff val="0"/>
                    <a:satOff val="0"/>
                    <a:lumOff val="0"/>
                    <a:alphaOff val="0"/>
                  </a:srgbClr>
                </a:solidFill>
                <a:prstDash val="solid"/>
                <a:miter lim="800000"/>
              </a:ln>
              <a:effectLst/>
            </p:spPr>
            <p:txBody>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p:txBody>
          </p:sp>
          <p:sp>
            <p:nvSpPr>
              <p:cNvPr id="10" name="任意形状 9"/>
              <p:cNvSpPr/>
              <p:nvPr/>
            </p:nvSpPr>
            <p:spPr>
              <a:xfrm>
                <a:off x="2286798" y="3773131"/>
                <a:ext cx="2282314" cy="2001075"/>
              </a:xfrm>
              <a:custGeom>
                <a:gdLst>
                  <a:gd name="connsiteX0" fmla="*/ 0 w 2282418"/>
                  <a:gd name="connsiteY0" fmla="*/ 0 h 2000673"/>
                  <a:gd name="connsiteX1" fmla="*/ 2282418 w 2282418"/>
                  <a:gd name="connsiteY1" fmla="*/ 0 h 2000673"/>
                  <a:gd name="connsiteX2" fmla="*/ 2282418 w 2282418"/>
                  <a:gd name="connsiteY2" fmla="*/ 2000673 h 2000673"/>
                  <a:gd name="connsiteX3" fmla="*/ 0 w 2282418"/>
                  <a:gd name="connsiteY3" fmla="*/ 2000673 h 2000673"/>
                  <a:gd name="connsiteX4" fmla="*/ 0 w 2282418"/>
                  <a:gd name="connsiteY4" fmla="*/ 0 h 2000673"/>
                </a:gdLst>
                <a:cxnLst>
                  <a:cxn ang="0">
                    <a:pos x="connsiteX0" y="connsiteY0"/>
                  </a:cxn>
                  <a:cxn ang="0">
                    <a:pos x="connsiteX1" y="connsiteY1"/>
                  </a:cxn>
                  <a:cxn ang="0">
                    <a:pos x="connsiteX2" y="connsiteY2"/>
                  </a:cxn>
                  <a:cxn ang="0">
                    <a:pos x="connsiteX3" y="connsiteY3"/>
                  </a:cxn>
                  <a:cxn ang="0">
                    <a:pos x="connsiteX4" y="connsiteY4"/>
                  </a:cxn>
                </a:cxnLst>
                <a:rect l="l" t="t" r="r" b="b"/>
                <a:pathLst>
                  <a:path w="2282418" h="2000673">
                    <a:moveTo>
                      <a:pt x="0" y="0"/>
                    </a:moveTo>
                    <a:lnTo>
                      <a:pt x="2282418" y="0"/>
                    </a:lnTo>
                    <a:lnTo>
                      <a:pt x="2282418" y="2000673"/>
                    </a:lnTo>
                    <a:lnTo>
                      <a:pt x="0" y="2000673"/>
                    </a:lnTo>
                    <a:lnTo>
                      <a:pt x="0" y="0"/>
                    </a:lnTo>
                    <a:close/>
                  </a:path>
                </a:pathLst>
              </a:custGeom>
              <a:noFill/>
              <a:ln>
                <a:noFill/>
              </a:ln>
              <a:effectLst/>
            </p:spPr>
            <p:txBody>
              <a:bodyPr lIns="76200" tIns="76200" rIns="76200" bIns="76200"/>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defTabSz="889000" fontAlgn="auto">
                  <a:lnSpc>
                    <a:spcPct val="90000"/>
                  </a:lnSpc>
                  <a:spcAft>
                    <a:spcPct val="35000"/>
                  </a:spcAft>
                  <a:defRPr/>
                </a:pPr>
                <a:r>
                  <a:rPr lang="zh-CN" altLang="en-US" sz="1600" kern="0">
                    <a:solidFill>
                      <a:schemeClr val="tx1">
                        <a:lumMod val="75000"/>
                        <a:lumOff val="25000"/>
                      </a:schemeClr>
                    </a:solidFill>
                    <a:latin typeface="+mn-ea"/>
                    <a:ea typeface="+mn-ea"/>
                  </a:rPr>
                  <a:t>医保：限口服和注射失败</a:t>
                </a:r>
                <a:endParaRPr lang="zh-CN" altLang="en-US" sz="1600" kern="0">
                  <a:solidFill>
                    <a:schemeClr val="tx1">
                      <a:lumMod val="75000"/>
                      <a:lumOff val="25000"/>
                    </a:schemeClr>
                  </a:solidFill>
                  <a:latin typeface="+mn-ea"/>
                  <a:ea typeface="+mn-ea"/>
                </a:endParaRPr>
              </a:p>
            </p:txBody>
          </p:sp>
          <p:sp>
            <p:nvSpPr>
              <p:cNvPr id="11" name="L 形 10"/>
              <p:cNvSpPr/>
              <p:nvPr/>
            </p:nvSpPr>
            <p:spPr>
              <a:xfrm rot="5400000">
                <a:off x="5333972" y="2326057"/>
                <a:ext cx="1518991" cy="2528776"/>
              </a:xfrm>
              <a:prstGeom prst="corner">
                <a:avLst>
                  <a:gd name="adj1" fmla="val 16120"/>
                  <a:gd name="adj2" fmla="val 16110"/>
                </a:avLst>
              </a:prstGeom>
              <a:solidFill>
                <a:srgbClr val="4472C4">
                  <a:hueOff val="0"/>
                  <a:satOff val="0"/>
                  <a:lumOff val="0"/>
                  <a:alphaOff val="0"/>
                </a:srgbClr>
              </a:solidFill>
              <a:ln w="12700" cap="flat" cmpd="sng" algn="ctr">
                <a:solidFill>
                  <a:srgbClr val="4472C4">
                    <a:hueOff val="0"/>
                    <a:satOff val="0"/>
                    <a:lumOff val="0"/>
                    <a:alphaOff val="0"/>
                  </a:srgbClr>
                </a:solidFill>
                <a:prstDash val="solid"/>
                <a:miter lim="800000"/>
              </a:ln>
              <a:effectLst/>
            </p:spPr>
            <p:txBody>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p:txBody>
          </p:sp>
          <p:sp>
            <p:nvSpPr>
              <p:cNvPr id="12" name="任意形状 11"/>
              <p:cNvSpPr/>
              <p:nvPr/>
            </p:nvSpPr>
            <p:spPr>
              <a:xfrm>
                <a:off x="5080607" y="3081296"/>
                <a:ext cx="2282314" cy="2001076"/>
              </a:xfrm>
              <a:custGeom>
                <a:gdLst>
                  <a:gd name="connsiteX0" fmla="*/ 0 w 2282418"/>
                  <a:gd name="connsiteY0" fmla="*/ 0 h 2000673"/>
                  <a:gd name="connsiteX1" fmla="*/ 2282418 w 2282418"/>
                  <a:gd name="connsiteY1" fmla="*/ 0 h 2000673"/>
                  <a:gd name="connsiteX2" fmla="*/ 2282418 w 2282418"/>
                  <a:gd name="connsiteY2" fmla="*/ 2000673 h 2000673"/>
                  <a:gd name="connsiteX3" fmla="*/ 0 w 2282418"/>
                  <a:gd name="connsiteY3" fmla="*/ 2000673 h 2000673"/>
                  <a:gd name="connsiteX4" fmla="*/ 0 w 2282418"/>
                  <a:gd name="connsiteY4" fmla="*/ 0 h 2000673"/>
                </a:gdLst>
                <a:cxnLst>
                  <a:cxn ang="0">
                    <a:pos x="connsiteX0" y="connsiteY0"/>
                  </a:cxn>
                  <a:cxn ang="0">
                    <a:pos x="connsiteX1" y="connsiteY1"/>
                  </a:cxn>
                  <a:cxn ang="0">
                    <a:pos x="connsiteX2" y="connsiteY2"/>
                  </a:cxn>
                  <a:cxn ang="0">
                    <a:pos x="connsiteX3" y="connsiteY3"/>
                  </a:cxn>
                  <a:cxn ang="0">
                    <a:pos x="connsiteX4" y="connsiteY4"/>
                  </a:cxn>
                </a:cxnLst>
                <a:rect l="l" t="t" r="r" b="b"/>
                <a:pathLst>
                  <a:path w="2282418" h="2000673">
                    <a:moveTo>
                      <a:pt x="0" y="0"/>
                    </a:moveTo>
                    <a:lnTo>
                      <a:pt x="2282418" y="0"/>
                    </a:lnTo>
                    <a:lnTo>
                      <a:pt x="2282418" y="2000673"/>
                    </a:lnTo>
                    <a:lnTo>
                      <a:pt x="0" y="2000673"/>
                    </a:lnTo>
                    <a:lnTo>
                      <a:pt x="0" y="0"/>
                    </a:lnTo>
                    <a:close/>
                  </a:path>
                </a:pathLst>
              </a:custGeom>
              <a:noFill/>
              <a:ln>
                <a:noFill/>
              </a:ln>
              <a:effectLst/>
            </p:spPr>
            <p:txBody>
              <a:bodyPr lIns="76200" tIns="76200" rIns="76200" bIns="76200"/>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defTabSz="889000" fontAlgn="auto">
                  <a:spcAft>
                    <a:spcPct val="35000"/>
                  </a:spcAft>
                  <a:defRPr/>
                </a:pPr>
                <a:r>
                  <a:rPr lang="zh-CN" altLang="en-US" sz="1600" kern="0">
                    <a:solidFill>
                      <a:schemeClr val="tx1">
                        <a:lumMod val="75000"/>
                        <a:lumOff val="25000"/>
                      </a:schemeClr>
                    </a:solidFill>
                    <a:latin typeface="+mn-ea"/>
                    <a:ea typeface="+mn-ea"/>
                  </a:rPr>
                  <a:t>医保：限癌症疼痛患者和其它方法难以控制的重度疼痛</a:t>
                </a:r>
                <a:endParaRPr lang="zh-CN" altLang="en-US" sz="1600" kern="0">
                  <a:solidFill>
                    <a:schemeClr val="tx1">
                      <a:lumMod val="75000"/>
                      <a:lumOff val="25000"/>
                    </a:schemeClr>
                  </a:solidFill>
                  <a:latin typeface="+mn-ea"/>
                  <a:ea typeface="+mn-ea"/>
                </a:endParaRPr>
              </a:p>
            </p:txBody>
          </p:sp>
          <p:sp>
            <p:nvSpPr>
              <p:cNvPr id="13" name="L 形 12"/>
              <p:cNvSpPr/>
              <p:nvPr/>
            </p:nvSpPr>
            <p:spPr>
              <a:xfrm rot="5400000">
                <a:off x="8127781" y="1634223"/>
                <a:ext cx="1518991" cy="2528776"/>
              </a:xfrm>
              <a:prstGeom prst="corner">
                <a:avLst>
                  <a:gd name="adj1" fmla="val 16120"/>
                  <a:gd name="adj2" fmla="val 16110"/>
                </a:avLst>
              </a:prstGeom>
              <a:solidFill>
                <a:srgbClr val="4472C4">
                  <a:hueOff val="0"/>
                  <a:satOff val="0"/>
                  <a:lumOff val="0"/>
                  <a:alphaOff val="0"/>
                </a:srgbClr>
              </a:solidFill>
              <a:ln w="12700" cap="flat" cmpd="sng" algn="ctr">
                <a:solidFill>
                  <a:srgbClr val="4472C4">
                    <a:hueOff val="0"/>
                    <a:satOff val="0"/>
                    <a:lumOff val="0"/>
                    <a:alphaOff val="0"/>
                  </a:srgbClr>
                </a:solidFill>
                <a:prstDash val="solid"/>
                <a:miter lim="800000"/>
              </a:ln>
              <a:effectLst/>
            </p:spPr>
            <p:txBody>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p:txBody>
          </p:sp>
          <p:sp>
            <p:nvSpPr>
              <p:cNvPr id="14" name="任意形状 13"/>
              <p:cNvSpPr/>
              <p:nvPr/>
            </p:nvSpPr>
            <p:spPr>
              <a:xfrm>
                <a:off x="7874414" y="2389462"/>
                <a:ext cx="2282314" cy="2001075"/>
              </a:xfrm>
              <a:custGeom>
                <a:gdLst>
                  <a:gd name="connsiteX0" fmla="*/ 0 w 2282418"/>
                  <a:gd name="connsiteY0" fmla="*/ 0 h 2000673"/>
                  <a:gd name="connsiteX1" fmla="*/ 2282418 w 2282418"/>
                  <a:gd name="connsiteY1" fmla="*/ 0 h 2000673"/>
                  <a:gd name="connsiteX2" fmla="*/ 2282418 w 2282418"/>
                  <a:gd name="connsiteY2" fmla="*/ 2000673 h 2000673"/>
                  <a:gd name="connsiteX3" fmla="*/ 0 w 2282418"/>
                  <a:gd name="connsiteY3" fmla="*/ 2000673 h 2000673"/>
                  <a:gd name="connsiteX4" fmla="*/ 0 w 2282418"/>
                  <a:gd name="connsiteY4" fmla="*/ 0 h 2000673"/>
                </a:gdLst>
                <a:cxnLst>
                  <a:cxn ang="0">
                    <a:pos x="connsiteX0" y="connsiteY0"/>
                  </a:cxn>
                  <a:cxn ang="0">
                    <a:pos x="connsiteX1" y="connsiteY1"/>
                  </a:cxn>
                  <a:cxn ang="0">
                    <a:pos x="connsiteX2" y="connsiteY2"/>
                  </a:cxn>
                  <a:cxn ang="0">
                    <a:pos x="connsiteX3" y="connsiteY3"/>
                  </a:cxn>
                  <a:cxn ang="0">
                    <a:pos x="connsiteX4" y="connsiteY4"/>
                  </a:cxn>
                </a:cxnLst>
                <a:rect l="l" t="t" r="r" b="b"/>
                <a:pathLst>
                  <a:path w="2282418" h="2000673">
                    <a:moveTo>
                      <a:pt x="0" y="0"/>
                    </a:moveTo>
                    <a:lnTo>
                      <a:pt x="2282418" y="0"/>
                    </a:lnTo>
                    <a:lnTo>
                      <a:pt x="2282418" y="2000673"/>
                    </a:lnTo>
                    <a:lnTo>
                      <a:pt x="0" y="2000673"/>
                    </a:lnTo>
                    <a:lnTo>
                      <a:pt x="0" y="0"/>
                    </a:lnTo>
                    <a:close/>
                  </a:path>
                </a:pathLst>
              </a:custGeom>
              <a:noFill/>
              <a:ln>
                <a:noFill/>
              </a:ln>
              <a:effectLst/>
            </p:spPr>
            <p:txBody>
              <a:bodyPr lIns="76200" tIns="76200" rIns="76200" bIns="76200"/>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defTabSz="889000" fontAlgn="auto">
                  <a:spcAft>
                    <a:spcPct val="35000"/>
                  </a:spcAft>
                  <a:defRPr/>
                </a:pPr>
                <a:r>
                  <a:rPr lang="zh-CN" altLang="en-US" sz="1600" kern="0">
                    <a:solidFill>
                      <a:schemeClr val="tx1">
                        <a:lumMod val="75000"/>
                        <a:lumOff val="25000"/>
                      </a:schemeClr>
                    </a:solidFill>
                    <a:latin typeface="+mn-ea"/>
                    <a:ea typeface="+mn-ea"/>
                  </a:rPr>
                  <a:t>多省已执行国家试点按</a:t>
                </a:r>
                <a:r>
                  <a:rPr lang="zh-CN" altLang="en-US" sz="1600" kern="0">
                    <a:solidFill>
                      <a:srgbClr val="FF0000"/>
                    </a:solidFill>
                    <a:latin typeface="+mn-ea"/>
                    <a:ea typeface="+mn-ea"/>
                  </a:rPr>
                  <a:t>适应症</a:t>
                </a:r>
                <a:r>
                  <a:rPr lang="zh-CN" altLang="en-US" sz="1600" kern="0">
                    <a:solidFill>
                      <a:schemeClr val="tx1">
                        <a:lumMod val="75000"/>
                        <a:lumOff val="25000"/>
                      </a:schemeClr>
                    </a:solidFill>
                    <a:latin typeface="+mn-ea"/>
                    <a:ea typeface="+mn-ea"/>
                  </a:rPr>
                  <a:t>医保支付：</a:t>
                </a:r>
                <a:endParaRPr lang="en-US" altLang="zh-CN" sz="1600" kern="0">
                  <a:solidFill>
                    <a:schemeClr val="tx1">
                      <a:lumMod val="75000"/>
                      <a:lumOff val="25000"/>
                    </a:schemeClr>
                  </a:solidFill>
                  <a:latin typeface="+mn-ea"/>
                  <a:ea typeface="+mn-ea"/>
                </a:endParaRPr>
              </a:p>
              <a:p>
                <a:pPr defTabSz="889000" fontAlgn="auto">
                  <a:spcAft>
                    <a:spcPct val="35000"/>
                  </a:spcAft>
                  <a:defRPr/>
                </a:pPr>
                <a:r>
                  <a:rPr lang="zh-CN" altLang="en-US" sz="1600" kern="0">
                    <a:solidFill>
                      <a:srgbClr val="FF0000"/>
                    </a:solidFill>
                    <a:latin typeface="+mn-ea"/>
                    <a:ea typeface="+mn-ea"/>
                  </a:rPr>
                  <a:t>中重度慢性疼痛</a:t>
                </a:r>
                <a:endParaRPr lang="zh-CN" altLang="en-US" sz="1600" kern="0">
                  <a:solidFill>
                    <a:srgbClr val="FF0000"/>
                  </a:solidFill>
                  <a:latin typeface="+mn-ea"/>
                  <a:ea typeface="+mn-ea"/>
                </a:endParaRPr>
              </a:p>
            </p:txBody>
          </p:sp>
        </p:grpSp>
        <p:sp>
          <p:nvSpPr>
            <p:cNvPr id="6" name="文本框 5"/>
            <p:cNvSpPr txBox="1"/>
            <p:nvPr/>
          </p:nvSpPr>
          <p:spPr>
            <a:xfrm>
              <a:off x="999423" y="3199364"/>
              <a:ext cx="1362298" cy="361987"/>
            </a:xfrm>
            <a:prstGeom prst="rect">
              <a:avLst/>
            </a:prstGeom>
            <a:noFill/>
          </p:spPr>
          <p:txBody>
            <a:bodyPr wrap="none">
              <a:sp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fontAlgn="auto">
                <a:spcBef>
                  <a:spcPct val="0"/>
                </a:spcBef>
                <a:spcAft>
                  <a:spcPct val="0"/>
                </a:spcAft>
                <a:defRPr/>
              </a:pPr>
              <a:r>
                <a:rPr kumimoji="1" lang="en-US" altLang="zh-CN" sz="1600" kern="0">
                  <a:solidFill>
                    <a:schemeClr val="tx1">
                      <a:lumMod val="75000"/>
                      <a:lumOff val="25000"/>
                    </a:schemeClr>
                  </a:solidFill>
                  <a:latin typeface="+mn-ea"/>
                  <a:ea typeface="+mn-ea"/>
                </a:rPr>
                <a:t>2017</a:t>
              </a:r>
              <a:r>
                <a:rPr kumimoji="1" lang="zh-CN" altLang="en-US" sz="1600" kern="0">
                  <a:solidFill>
                    <a:schemeClr val="tx1">
                      <a:lumMod val="75000"/>
                      <a:lumOff val="25000"/>
                    </a:schemeClr>
                  </a:solidFill>
                  <a:latin typeface="+mn-ea"/>
                  <a:ea typeface="+mn-ea"/>
                </a:rPr>
                <a:t>年之前</a:t>
              </a:r>
              <a:endParaRPr kumimoji="1" lang="zh-CN" altLang="en-US" sz="1600" kern="0">
                <a:solidFill>
                  <a:schemeClr val="tx1">
                    <a:lumMod val="75000"/>
                    <a:lumOff val="25000"/>
                  </a:schemeClr>
                </a:solidFill>
                <a:latin typeface="+mn-ea"/>
                <a:ea typeface="+mn-ea"/>
              </a:endParaRPr>
            </a:p>
          </p:txBody>
        </p:sp>
        <p:sp>
          <p:nvSpPr>
            <p:cNvPr id="7" name="文本框 6"/>
            <p:cNvSpPr txBox="1"/>
            <p:nvPr/>
          </p:nvSpPr>
          <p:spPr>
            <a:xfrm>
              <a:off x="3565337" y="2461859"/>
              <a:ext cx="1748873" cy="360296"/>
            </a:xfrm>
            <a:prstGeom prst="rect">
              <a:avLst/>
            </a:prstGeom>
            <a:noFill/>
          </p:spPr>
          <p:txBody>
            <a:bodyPr wrap="none">
              <a:sp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fontAlgn="auto">
                <a:spcBef>
                  <a:spcPct val="0"/>
                </a:spcBef>
                <a:spcAft>
                  <a:spcPct val="0"/>
                </a:spcAft>
                <a:defRPr/>
              </a:pPr>
              <a:r>
                <a:rPr kumimoji="1" lang="en-US" altLang="zh-CN" sz="1600" kern="0">
                  <a:solidFill>
                    <a:schemeClr val="tx1">
                      <a:lumMod val="75000"/>
                      <a:lumOff val="25000"/>
                    </a:schemeClr>
                  </a:solidFill>
                  <a:latin typeface="+mn-ea"/>
                  <a:ea typeface="+mn-ea"/>
                </a:rPr>
                <a:t>2017</a:t>
              </a:r>
              <a:r>
                <a:rPr kumimoji="1" lang="zh-CN" altLang="en-US" sz="1600" kern="0">
                  <a:solidFill>
                    <a:schemeClr val="tx1">
                      <a:lumMod val="75000"/>
                      <a:lumOff val="25000"/>
                    </a:schemeClr>
                  </a:solidFill>
                  <a:latin typeface="+mn-ea"/>
                  <a:ea typeface="+mn-ea"/>
                </a:rPr>
                <a:t>年</a:t>
              </a:r>
              <a:r>
                <a:rPr kumimoji="1" lang="en-US" altLang="zh-CN" sz="1600" kern="0">
                  <a:solidFill>
                    <a:schemeClr val="tx1">
                      <a:lumMod val="75000"/>
                      <a:lumOff val="25000"/>
                    </a:schemeClr>
                  </a:solidFill>
                  <a:latin typeface="+mn-ea"/>
                  <a:ea typeface="+mn-ea"/>
                </a:rPr>
                <a:t>-2021</a:t>
              </a:r>
              <a:r>
                <a:rPr kumimoji="1" lang="zh-CN" altLang="en-US" sz="1600" kern="0">
                  <a:solidFill>
                    <a:schemeClr val="tx1">
                      <a:lumMod val="75000"/>
                      <a:lumOff val="25000"/>
                    </a:schemeClr>
                  </a:solidFill>
                  <a:latin typeface="+mn-ea"/>
                  <a:ea typeface="+mn-ea"/>
                </a:rPr>
                <a:t>年</a:t>
              </a:r>
              <a:endParaRPr kumimoji="1" lang="zh-CN" altLang="en-US" sz="1600" kern="0">
                <a:solidFill>
                  <a:schemeClr val="tx1">
                    <a:lumMod val="75000"/>
                    <a:lumOff val="25000"/>
                  </a:schemeClr>
                </a:solidFill>
                <a:latin typeface="+mn-ea"/>
                <a:ea typeface="+mn-ea"/>
              </a:endParaRPr>
            </a:p>
          </p:txBody>
        </p:sp>
        <p:sp>
          <p:nvSpPr>
            <p:cNvPr id="8" name="文本框 7"/>
            <p:cNvSpPr txBox="1"/>
            <p:nvPr/>
          </p:nvSpPr>
          <p:spPr>
            <a:xfrm>
              <a:off x="6293310" y="1778482"/>
              <a:ext cx="1963262" cy="360296"/>
            </a:xfrm>
            <a:prstGeom prst="rect">
              <a:avLst/>
            </a:prstGeom>
            <a:noFill/>
          </p:spPr>
          <p:txBody>
            <a:bodyPr wrap="none">
              <a:sp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fontAlgn="auto">
                <a:spcBef>
                  <a:spcPct val="0"/>
                </a:spcBef>
                <a:spcAft>
                  <a:spcPct val="0"/>
                </a:spcAft>
                <a:defRPr/>
              </a:pPr>
              <a:r>
                <a:rPr kumimoji="1" lang="en-US" altLang="zh-CN" sz="1600" kern="0">
                  <a:solidFill>
                    <a:schemeClr val="tx1">
                      <a:lumMod val="75000"/>
                      <a:lumOff val="25000"/>
                    </a:schemeClr>
                  </a:solidFill>
                  <a:latin typeface="+mn-ea"/>
                  <a:ea typeface="+mn-ea"/>
                </a:rPr>
                <a:t>2022</a:t>
              </a:r>
              <a:r>
                <a:rPr kumimoji="1" lang="zh-CN" altLang="en-US" sz="1600" kern="0">
                  <a:solidFill>
                    <a:schemeClr val="tx1">
                      <a:lumMod val="75000"/>
                      <a:lumOff val="25000"/>
                    </a:schemeClr>
                  </a:solidFill>
                  <a:latin typeface="+mn-ea"/>
                  <a:ea typeface="+mn-ea"/>
                </a:rPr>
                <a:t>年</a:t>
              </a:r>
              <a:r>
                <a:rPr kumimoji="1" lang="en-US" altLang="zh-CN" sz="1600" kern="0">
                  <a:solidFill>
                    <a:schemeClr val="tx1">
                      <a:lumMod val="75000"/>
                      <a:lumOff val="25000"/>
                    </a:schemeClr>
                  </a:solidFill>
                  <a:latin typeface="+mn-ea"/>
                  <a:ea typeface="+mn-ea"/>
                </a:rPr>
                <a:t>1</a:t>
              </a:r>
              <a:r>
                <a:rPr kumimoji="1" lang="zh-CN" altLang="en-US" sz="1600" kern="0">
                  <a:solidFill>
                    <a:schemeClr val="tx1">
                      <a:lumMod val="75000"/>
                      <a:lumOff val="25000"/>
                    </a:schemeClr>
                  </a:solidFill>
                  <a:latin typeface="+mn-ea"/>
                  <a:ea typeface="+mn-ea"/>
                </a:rPr>
                <a:t>月</a:t>
              </a:r>
              <a:r>
                <a:rPr kumimoji="1" lang="en-US" altLang="zh-CN" sz="1600" kern="0">
                  <a:solidFill>
                    <a:schemeClr val="tx1">
                      <a:lumMod val="75000"/>
                      <a:lumOff val="25000"/>
                    </a:schemeClr>
                  </a:solidFill>
                  <a:latin typeface="+mn-ea"/>
                  <a:ea typeface="+mn-ea"/>
                </a:rPr>
                <a:t>10</a:t>
              </a:r>
              <a:r>
                <a:rPr kumimoji="1" lang="zh-CN" altLang="en-US" sz="1600" kern="0">
                  <a:solidFill>
                    <a:schemeClr val="tx1">
                      <a:lumMod val="75000"/>
                      <a:lumOff val="25000"/>
                    </a:schemeClr>
                  </a:solidFill>
                  <a:latin typeface="+mn-ea"/>
                  <a:ea typeface="+mn-ea"/>
                </a:rPr>
                <a:t>日起</a:t>
              </a:r>
              <a:endParaRPr kumimoji="1" lang="zh-CN" altLang="en-US" sz="1600" kern="0">
                <a:solidFill>
                  <a:schemeClr val="tx1">
                    <a:lumMod val="75000"/>
                    <a:lumOff val="25000"/>
                  </a:schemeClr>
                </a:solidFill>
                <a:latin typeface="+mn-ea"/>
                <a:ea typeface="+mn-ea"/>
              </a:endParaRPr>
            </a:p>
          </p:txBody>
        </p:sp>
      </p:grpSp>
      <p:sp>
        <p:nvSpPr>
          <p:cNvPr id="15" name="文本框 14"/>
          <p:cNvSpPr txBox="1"/>
          <p:nvPr/>
        </p:nvSpPr>
        <p:spPr>
          <a:xfrm>
            <a:off x="690563" y="4824413"/>
            <a:ext cx="1638300" cy="369887"/>
          </a:xfrm>
          <a:prstGeom prst="rect">
            <a:avLst/>
          </a:prstGeom>
          <a:noFill/>
          <a:ln>
            <a:solidFill>
              <a:schemeClr val="tx1"/>
            </a:solidFill>
          </a:ln>
        </p:spPr>
        <p:txBody>
          <a:bodyPr>
            <a:sp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fontAlgn="auto">
              <a:spcBef>
                <a:spcPct val="0"/>
              </a:spcBef>
              <a:spcAft>
                <a:spcPct val="0"/>
              </a:spcAft>
              <a:defRPr/>
            </a:pPr>
            <a:r>
              <a:rPr kumimoji="1" lang="zh-CN" altLang="en-US">
                <a:solidFill>
                  <a:schemeClr val="tx1">
                    <a:lumMod val="75000"/>
                    <a:lumOff val="25000"/>
                  </a:schemeClr>
                </a:solidFill>
                <a:latin typeface="+mn-ea"/>
                <a:ea typeface="+mn-ea"/>
              </a:rPr>
              <a:t>二 线 用 药</a:t>
            </a:r>
            <a:endParaRPr kumimoji="1" lang="zh-CN" altLang="en-US">
              <a:solidFill>
                <a:schemeClr val="tx1">
                  <a:lumMod val="75000"/>
                  <a:lumOff val="25000"/>
                </a:schemeClr>
              </a:solidFill>
              <a:latin typeface="+mn-ea"/>
              <a:ea typeface="+mn-ea"/>
            </a:endParaRPr>
          </a:p>
        </p:txBody>
      </p:sp>
      <p:sp>
        <p:nvSpPr>
          <p:cNvPr id="16" name="文本框 15"/>
          <p:cNvSpPr txBox="1"/>
          <p:nvPr/>
        </p:nvSpPr>
        <p:spPr>
          <a:xfrm>
            <a:off x="3635375" y="4751388"/>
            <a:ext cx="3600450" cy="522287"/>
          </a:xfrm>
          <a:prstGeom prst="rect">
            <a:avLst/>
          </a:prstGeom>
          <a:noFill/>
          <a:ln>
            <a:solidFill>
              <a:srgbClr val="FF0000"/>
            </a:solidFill>
          </a:ln>
        </p:spPr>
        <p:txBody>
          <a:bodyPr>
            <a:sp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fontAlgn="auto">
              <a:spcBef>
                <a:spcPct val="0"/>
              </a:spcBef>
              <a:spcAft>
                <a:spcPct val="0"/>
              </a:spcAft>
              <a:defRPr/>
            </a:pPr>
            <a:r>
              <a:rPr kumimoji="1" lang="zh-CN" altLang="en-US" sz="2800">
                <a:solidFill>
                  <a:srgbClr val="FF0000"/>
                </a:solidFill>
                <a:latin typeface="+mn-ea"/>
                <a:ea typeface="+mn-ea"/>
              </a:rPr>
              <a:t>一    线    用    药</a:t>
            </a:r>
            <a:endParaRPr kumimoji="1" lang="zh-CN" altLang="en-US" sz="2800">
              <a:solidFill>
                <a:srgbClr val="FF0000"/>
              </a:solidFill>
              <a:latin typeface="+mn-ea"/>
              <a:ea typeface="+mn-ea"/>
            </a:endParaRPr>
          </a:p>
        </p:txBody>
      </p:sp>
      <p:sp>
        <p:nvSpPr>
          <p:cNvPr id="19" name="矩形 18"/>
          <p:cNvSpPr/>
          <p:nvPr/>
        </p:nvSpPr>
        <p:spPr>
          <a:xfrm>
            <a:off x="0" y="204788"/>
            <a:ext cx="579438" cy="407987"/>
          </a:xfrm>
          <a:prstGeom prst="rect">
            <a:avLst/>
          </a:prstGeom>
          <a:pattFill prst="ltDnDiag">
            <a:fgClr>
              <a:srgbClr val="1C60A8"/>
            </a:fgClr>
            <a:bgClr>
              <a:srgbClr val="004EA2"/>
            </a:bgClr>
          </a:pattFill>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rtl="0" fontAlgn="base">
              <a:spcBef>
                <a:spcPct val="0"/>
              </a:spcBef>
              <a:spcAft>
                <a:spcPct val="0"/>
              </a:spcAft>
              <a:defRPr kern="1200">
                <a:solidFill>
                  <a:srgbClr val="FFFFFF"/>
                </a:solidFill>
                <a:latin typeface="Arial"/>
                <a:ea typeface="宋体" panose="02010600030101010101" pitchFamily="2" charset="-122"/>
                <a:cs typeface="+mn-cs"/>
              </a:defRPr>
            </a:lvl1pPr>
            <a:lvl2pPr marL="457200" algn="l" rtl="0" fontAlgn="base">
              <a:spcBef>
                <a:spcPct val="0"/>
              </a:spcBef>
              <a:spcAft>
                <a:spcPct val="0"/>
              </a:spcAft>
              <a:defRPr kern="1200">
                <a:solidFill>
                  <a:srgbClr val="FFFFFF"/>
                </a:solidFill>
                <a:latin typeface="Arial"/>
                <a:ea typeface="宋体" panose="02010600030101010101" pitchFamily="2" charset="-122"/>
                <a:cs typeface="+mn-cs"/>
              </a:defRPr>
            </a:lvl2pPr>
            <a:lvl3pPr marL="914400" algn="l" rtl="0" fontAlgn="base">
              <a:spcBef>
                <a:spcPct val="0"/>
              </a:spcBef>
              <a:spcAft>
                <a:spcPct val="0"/>
              </a:spcAft>
              <a:defRPr kern="1200">
                <a:solidFill>
                  <a:srgbClr val="FFFFFF"/>
                </a:solidFill>
                <a:latin typeface="Arial"/>
                <a:ea typeface="宋体" panose="02010600030101010101" pitchFamily="2" charset="-122"/>
                <a:cs typeface="+mn-cs"/>
              </a:defRPr>
            </a:lvl3pPr>
            <a:lvl4pPr marL="1371600" algn="l" rtl="0" fontAlgn="base">
              <a:spcBef>
                <a:spcPct val="0"/>
              </a:spcBef>
              <a:spcAft>
                <a:spcPct val="0"/>
              </a:spcAft>
              <a:defRPr kern="1200">
                <a:solidFill>
                  <a:srgbClr val="FFFFFF"/>
                </a:solidFill>
                <a:latin typeface="Arial"/>
                <a:ea typeface="宋体" panose="02010600030101010101" pitchFamily="2" charset="-122"/>
                <a:cs typeface="+mn-cs"/>
              </a:defRPr>
            </a:lvl4pPr>
            <a:lvl5pPr marL="1828800" algn="l" rtl="0" fontAlgn="base">
              <a:spcBef>
                <a:spcPct val="0"/>
              </a:spcBef>
              <a:spcAft>
                <a:spcPct val="0"/>
              </a:spcAft>
              <a:defRPr kern="1200">
                <a:solidFill>
                  <a:srgbClr val="FFFFFF"/>
                </a:solidFill>
                <a:latin typeface="Arial"/>
                <a:ea typeface="宋体" panose="02010600030101010101" pitchFamily="2" charset="-122"/>
                <a:cs typeface="+mn-cs"/>
              </a:defRPr>
            </a:lvl5pPr>
            <a:lvl6pPr marL="2286000" algn="l" defTabSz="914400" rtl="0" eaLnBrk="1" latinLnBrk="0" hangingPunct="1">
              <a:defRPr kern="1200">
                <a:solidFill>
                  <a:srgbClr val="FFFFFF"/>
                </a:solidFill>
                <a:latin typeface="Arial"/>
                <a:ea typeface="宋体" panose="02010600030101010101" pitchFamily="2" charset="-122"/>
                <a:cs typeface="+mn-cs"/>
              </a:defRPr>
            </a:lvl6pPr>
            <a:lvl7pPr marL="2743200" algn="l" defTabSz="914400" rtl="0" eaLnBrk="1" latinLnBrk="0" hangingPunct="1">
              <a:defRPr kern="1200">
                <a:solidFill>
                  <a:srgbClr val="FFFFFF"/>
                </a:solidFill>
                <a:latin typeface="Arial"/>
                <a:ea typeface="宋体" panose="02010600030101010101" pitchFamily="2" charset="-122"/>
                <a:cs typeface="+mn-cs"/>
              </a:defRPr>
            </a:lvl7pPr>
            <a:lvl8pPr marL="3200400" algn="l" defTabSz="914400" rtl="0" eaLnBrk="1" latinLnBrk="0" hangingPunct="1">
              <a:defRPr kern="1200">
                <a:solidFill>
                  <a:srgbClr val="FFFFFF"/>
                </a:solidFill>
                <a:latin typeface="Arial"/>
                <a:ea typeface="宋体" panose="02010600030101010101" pitchFamily="2" charset="-122"/>
                <a:cs typeface="+mn-cs"/>
              </a:defRPr>
            </a:lvl8pPr>
            <a:lvl9pPr marL="3657600" algn="l" defTabSz="914400" rtl="0" eaLnBrk="1" latinLnBrk="0" hangingPunct="1">
              <a:defRPr kern="1200">
                <a:solidFill>
                  <a:srgbClr val="FFFFFF"/>
                </a:solidFill>
                <a:latin typeface="Arial"/>
                <a:ea typeface="宋体" panose="02010600030101010101" pitchFamily="2" charset="-122"/>
                <a:cs typeface="+mn-cs"/>
              </a:defRPr>
            </a:lvl9pPr>
          </a:lstStyle>
          <a:p>
            <a:pPr algn="ctr" fontAlgn="auto">
              <a:spcBef>
                <a:spcPct val="0"/>
              </a:spcBef>
              <a:spcAft>
                <a:spcPct val="0"/>
              </a:spcAft>
              <a:defRPr/>
            </a:pPr>
            <a:endParaRPr lang="zh-CN" altLang="en-US"/>
          </a:p>
        </p:txBody>
      </p:sp>
      <p:pic>
        <p:nvPicPr>
          <p:cNvPr id="35846" name="图片 16" descr="表格&#10;&#10;描述已自动生成"/>
          <p:cNvPicPr>
            <a:picLocks noChangeAspect="1"/>
          </p:cNvPicPr>
          <p:nvPr/>
        </p:nvPicPr>
        <p:blipFill>
          <a:blip r:embed="rId4"/>
          <a:stretch>
            <a:fillRect/>
          </a:stretch>
        </p:blipFill>
        <p:spPr bwMode="auto">
          <a:xfrm>
            <a:off x="8016875" y="612775"/>
            <a:ext cx="3878263" cy="6153150"/>
          </a:xfrm>
          <a:prstGeom prst="rect">
            <a:avLst/>
          </a:prstGeom>
          <a:noFill/>
          <a:ln w="9525">
            <a:noFill/>
            <a:miter lim="800000"/>
          </a:ln>
        </p:spPr>
      </p:pic>
      <p:sp>
        <p:nvSpPr>
          <p:cNvPr id="35847" name="Rectangle 4"/>
          <p:cNvSpPr>
            <a:spLocks noChangeArrowheads="1"/>
          </p:cNvSpPr>
          <p:nvPr/>
        </p:nvSpPr>
        <p:spPr bwMode="auto">
          <a:xfrm>
            <a:off x="7975600" y="6573838"/>
            <a:ext cx="3946525" cy="220662"/>
          </a:xfrm>
          <a:prstGeom prst="rect">
            <a:avLst/>
          </a:prstGeom>
          <a:noFill/>
          <a:ln w="28575">
            <a:solidFill>
              <a:srgbClr val="FF0000"/>
            </a:solidFill>
            <a:bevel/>
          </a:ln>
        </p:spPr>
        <p:txBody>
          <a:bodyPr anchor="ct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a:endParaRPr lang="zh-CN" altLang="en-US">
              <a:latin typeface="微软雅黑" panose="020b0503020204020204" charset="-122"/>
              <a:ea typeface="微软雅黑"/>
              <a:sym typeface="PMingLiU" panose="02020500000000000000" pitchFamily="18" charset="-120"/>
            </a:endParaRPr>
          </a:p>
        </p:txBody>
      </p:sp>
    </p:spTree>
  </p:cSld>
  <p:clrMapOvr>
    <a:masterClrMapping/>
  </p:clrMapOvr>
  <p:transition spd="slow" advTm="3000"/>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5"/>
          <a:stretch>
            <a:fillRect/>
          </a:stretch>
        </a:blipFill>
        <a:effectLst/>
      </p:bgPr>
    </p:bg>
    <p:spTree>
      <p:nvGrpSpPr>
        <p:cNvPr id="1" name=""/>
        <p:cNvGrpSpPr/>
        <p:nvPr/>
      </p:nvGrpSpPr>
      <p:grpSpPr>
        <a:xfrm>
          <a:off x="0" y="0"/>
          <a:ext cx="0" cy="0"/>
        </a:xfrm>
      </p:grpSpPr>
      <p:sp>
        <p:nvSpPr>
          <p:cNvPr id="3" name="Title 6"/>
          <p:cNvSpPr txBox="1"/>
          <p:nvPr>
            <p:custDataLst>
              <p:tags r:id="rId3"/>
            </p:custDataLst>
          </p:nvPr>
        </p:nvSpPr>
        <p:spPr>
          <a:xfrm>
            <a:off x="828675" y="157163"/>
            <a:ext cx="10820400" cy="503237"/>
          </a:xfrm>
          <a:prstGeom prst="rect">
            <a:avLst/>
          </a:prstGeom>
          <a:noFill/>
          <a:ln w="3175">
            <a:noFill/>
          </a:ln>
        </p:spPr>
        <p:txBody>
          <a:bodyPr lIns="72000" tIns="36000" rIns="72000" bIns="36000" anchor="b"/>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fontAlgn="auto">
              <a:spcBef>
                <a:spcPct val="0"/>
              </a:spcBef>
              <a:spcAft>
                <a:spcPct val="0"/>
              </a:spcAft>
              <a:defRPr/>
            </a:pPr>
            <a:r>
              <a:rPr lang="zh-CN" altLang="en-US" sz="2800" b="1">
                <a:solidFill>
                  <a:schemeClr val="tx1">
                    <a:lumMod val="75000"/>
                    <a:lumOff val="25000"/>
                  </a:schemeClr>
                </a:solidFill>
                <a:latin typeface="+mn-ea"/>
                <a:ea typeface="+mn-ea"/>
                <a:sym typeface="+mn-ea"/>
              </a:rPr>
              <a:t>二、</a:t>
            </a:r>
            <a:r>
              <a:rPr lang="en-US" altLang="zh-CN" sz="2800" b="1">
                <a:solidFill>
                  <a:schemeClr val="tx1">
                    <a:lumMod val="75000"/>
                    <a:lumOff val="25000"/>
                  </a:schemeClr>
                </a:solidFill>
                <a:latin typeface="+mn-ea"/>
                <a:ea typeface="+mn-ea"/>
                <a:sym typeface="+mn-ea"/>
              </a:rPr>
              <a:t>《</a:t>
            </a:r>
            <a:r>
              <a:rPr lang="zh-CN" altLang="en-US" sz="2800" b="1">
                <a:solidFill>
                  <a:schemeClr val="tx1">
                    <a:lumMod val="75000"/>
                    <a:lumOff val="25000"/>
                  </a:schemeClr>
                </a:solidFill>
                <a:latin typeface="+mn-ea"/>
                <a:ea typeface="+mn-ea"/>
                <a:sym typeface="+mn-ea"/>
              </a:rPr>
              <a:t>指南</a:t>
            </a:r>
            <a:r>
              <a:rPr lang="en-US" altLang="zh-CN" sz="2800" b="1">
                <a:solidFill>
                  <a:schemeClr val="tx1">
                    <a:lumMod val="75000"/>
                    <a:lumOff val="25000"/>
                  </a:schemeClr>
                </a:solidFill>
                <a:latin typeface="+mn-ea"/>
                <a:ea typeface="+mn-ea"/>
                <a:sym typeface="+mn-ea"/>
              </a:rPr>
              <a:t>》</a:t>
            </a:r>
            <a:r>
              <a:rPr lang="zh-CN" altLang="en-US" sz="2800" b="1">
                <a:solidFill>
                  <a:schemeClr val="tx1">
                    <a:lumMod val="75000"/>
                    <a:lumOff val="25000"/>
                  </a:schemeClr>
                </a:solidFill>
                <a:latin typeface="+mn-ea"/>
                <a:ea typeface="+mn-ea"/>
                <a:sym typeface="+mn-ea"/>
              </a:rPr>
              <a:t>给出了</a:t>
            </a:r>
            <a:r>
              <a:rPr lang="zh-CN" altLang="en-US" sz="3200" b="1">
                <a:solidFill>
                  <a:srgbClr val="FF0000"/>
                </a:solidFill>
                <a:latin typeface="+mn-ea"/>
                <a:ea typeface="+mn-ea"/>
                <a:sym typeface="+mn-ea"/>
              </a:rPr>
              <a:t>优选</a:t>
            </a:r>
            <a:r>
              <a:rPr lang="zh-CN" altLang="en-US" sz="2800" b="1">
                <a:solidFill>
                  <a:schemeClr val="tx1">
                    <a:lumMod val="75000"/>
                    <a:lumOff val="25000"/>
                  </a:schemeClr>
                </a:solidFill>
                <a:latin typeface="+mn-ea"/>
                <a:ea typeface="+mn-ea"/>
                <a:sym typeface="+mn-ea"/>
              </a:rPr>
              <a:t>人群的推荐</a:t>
            </a:r>
            <a:endParaRPr lang="zh-CN" altLang="en-US" sz="2000" b="1">
              <a:solidFill>
                <a:schemeClr val="tx1">
                  <a:lumMod val="75000"/>
                  <a:lumOff val="25000"/>
                </a:schemeClr>
              </a:solidFill>
              <a:latin typeface="+mn-ea"/>
              <a:ea typeface="+mn-ea"/>
            </a:endParaRPr>
          </a:p>
        </p:txBody>
      </p:sp>
      <p:graphicFrame>
        <p:nvGraphicFramePr>
          <p:cNvPr id="4" name="表格 3"/>
          <p:cNvGraphicFramePr>
            <a:graphicFrameLocks noGrp="1"/>
          </p:cNvGraphicFramePr>
          <p:nvPr>
            <p:custDataLst>
              <p:tags r:id="rId4"/>
            </p:custDataLst>
          </p:nvPr>
        </p:nvGraphicFramePr>
        <p:xfrm>
          <a:off x="608013" y="1474788"/>
          <a:ext cx="10922000" cy="4557712"/>
        </p:xfrm>
        <a:graphic>
          <a:graphicData uri="http://schemas.openxmlformats.org/drawingml/2006/table">
            <a:tbl>
              <a:tblPr firstRow="1" bandRow="1"/>
              <a:tblGrid>
                <a:gridCol w="278361"/>
                <a:gridCol w="3075709"/>
                <a:gridCol w="4001135"/>
                <a:gridCol w="1278890"/>
                <a:gridCol w="1379220"/>
                <a:gridCol w="908050"/>
              </a:tblGrid>
              <a:tr h="289560">
                <a:tc rowSpan="15">
                  <a:txBody>
                    <a:bodyPr vert="horz" wrap="square"/>
                    <a:lstStyle>
                      <a:lvl1pPr marL="0" algn="l" defTabSz="914400" rtl="0" eaLnBrk="1" latinLnBrk="0" hangingPunct="1">
                        <a:defRPr sz="1800" b="1" kern="1200">
                          <a:solidFill>
                            <a:schemeClr val="lt1"/>
                          </a:solidFill>
                          <a:latin typeface="Arial"/>
                          <a:ea typeface="微软雅黑"/>
                        </a:defRPr>
                      </a:lvl1pPr>
                      <a:lvl2pPr marL="457200" algn="l" defTabSz="914400" rtl="0" eaLnBrk="1" latinLnBrk="0" hangingPunct="1">
                        <a:defRPr sz="1800" b="1" kern="1200">
                          <a:solidFill>
                            <a:schemeClr val="lt1"/>
                          </a:solidFill>
                          <a:latin typeface="Arial"/>
                          <a:ea typeface="微软雅黑"/>
                        </a:defRPr>
                      </a:lvl2pPr>
                      <a:lvl3pPr marL="914400" algn="l" defTabSz="914400" rtl="0" eaLnBrk="1" latinLnBrk="0" hangingPunct="1">
                        <a:defRPr sz="1800" b="1" kern="1200">
                          <a:solidFill>
                            <a:schemeClr val="lt1"/>
                          </a:solidFill>
                          <a:latin typeface="Arial"/>
                          <a:ea typeface="微软雅黑"/>
                        </a:defRPr>
                      </a:lvl3pPr>
                      <a:lvl4pPr marL="1371600" algn="l" defTabSz="914400" rtl="0" eaLnBrk="1" latinLnBrk="0" hangingPunct="1">
                        <a:defRPr sz="1800" b="1" kern="1200">
                          <a:solidFill>
                            <a:schemeClr val="lt1"/>
                          </a:solidFill>
                          <a:latin typeface="Arial"/>
                          <a:ea typeface="微软雅黑"/>
                        </a:defRPr>
                      </a:lvl4pPr>
                      <a:lvl5pPr marL="1828800" algn="l" defTabSz="914400" rtl="0" eaLnBrk="1" latinLnBrk="0" hangingPunct="1">
                        <a:defRPr sz="1800" b="1" kern="1200">
                          <a:solidFill>
                            <a:schemeClr val="lt1"/>
                          </a:solidFill>
                          <a:latin typeface="Arial"/>
                          <a:ea typeface="微软雅黑"/>
                        </a:defRPr>
                      </a:lvl5pPr>
                      <a:lvl6pPr marL="2286000" algn="l" defTabSz="914400" rtl="0" eaLnBrk="1" latinLnBrk="0" hangingPunct="1">
                        <a:defRPr sz="1800" b="1" kern="1200">
                          <a:solidFill>
                            <a:schemeClr val="lt1"/>
                          </a:solidFill>
                          <a:latin typeface="Arial"/>
                          <a:ea typeface="微软雅黑"/>
                        </a:defRPr>
                      </a:lvl6pPr>
                      <a:lvl7pPr marL="2743200" algn="l" defTabSz="914400" rtl="0" eaLnBrk="1" latinLnBrk="0" hangingPunct="1">
                        <a:defRPr sz="1800" b="1" kern="1200">
                          <a:solidFill>
                            <a:schemeClr val="lt1"/>
                          </a:solidFill>
                          <a:latin typeface="Arial"/>
                          <a:ea typeface="微软雅黑"/>
                        </a:defRPr>
                      </a:lvl7pPr>
                      <a:lvl8pPr marL="3200400" algn="l" defTabSz="914400" rtl="0" eaLnBrk="1" latinLnBrk="0" hangingPunct="1">
                        <a:defRPr sz="1800" b="1" kern="1200">
                          <a:solidFill>
                            <a:schemeClr val="lt1"/>
                          </a:solidFill>
                          <a:latin typeface="Arial"/>
                          <a:ea typeface="微软雅黑"/>
                        </a:defRPr>
                      </a:lvl8pPr>
                      <a:lvl9pPr marL="3657600" algn="l" defTabSz="914400" rtl="0" eaLnBrk="1" latinLnBrk="0" hangingPunct="1">
                        <a:defRPr sz="1800" b="1" kern="1200">
                          <a:solidFill>
                            <a:schemeClr val="lt1"/>
                          </a:solidFill>
                          <a:latin typeface="Arial"/>
                          <a:ea typeface="微软雅黑"/>
                        </a:defRPr>
                      </a:lvl9pPr>
                    </a:lstStyle>
                    <a:p>
                      <a:pPr algn="l">
                        <a:buNone/>
                      </a:pPr>
                      <a:endParaRPr lang="zh-CN" altLang="en-US" sz="1600">
                        <a:solidFill>
                          <a:schemeClr val="tx1">
                            <a:lumMod val="50000"/>
                            <a:lumOff val="50000"/>
                          </a:schemeClr>
                        </a:solidFill>
                        <a:uFillTx/>
                        <a:latin typeface="+mn-ea"/>
                        <a:ea typeface="+mn-ea"/>
                      </a:endParaRPr>
                    </a:p>
                  </a:txBody>
                  <a:tcPr anchor="ctr">
                    <a:lnL>
                      <a:noFill/>
                    </a:lnL>
                    <a:lnR>
                      <a:noFill/>
                    </a:lnR>
                    <a:lnT>
                      <a:noFill/>
                    </a:lnT>
                    <a:lnB>
                      <a:noFill/>
                    </a:lnB>
                    <a:lnTlToBr>
                      <a:noFill/>
                    </a:lnTlToBr>
                    <a:lnBlToTr>
                      <a:noFill/>
                    </a:lnBlToTr>
                    <a:solidFill>
                      <a:sysClr val="window" lastClr="FFFFFF"/>
                    </a:solidFill>
                  </a:tcPr>
                </a:tc>
                <a:tc gridSpan="2">
                  <a:txBody>
                    <a:bodyPr vert="horz" wrap="square"/>
                    <a:lstStyle>
                      <a:lvl1pPr marL="0" algn="l" defTabSz="914400" rtl="0" eaLnBrk="1" latinLnBrk="0" hangingPunct="1">
                        <a:defRPr sz="1800" b="1" kern="1200">
                          <a:solidFill>
                            <a:schemeClr val="lt1"/>
                          </a:solidFill>
                          <a:latin typeface="Arial"/>
                          <a:ea typeface="微软雅黑"/>
                        </a:defRPr>
                      </a:lvl1pPr>
                      <a:lvl2pPr marL="457200" algn="l" defTabSz="914400" rtl="0" eaLnBrk="1" latinLnBrk="0" hangingPunct="1">
                        <a:defRPr sz="1800" b="1" kern="1200">
                          <a:solidFill>
                            <a:schemeClr val="lt1"/>
                          </a:solidFill>
                          <a:latin typeface="Arial"/>
                          <a:ea typeface="微软雅黑"/>
                        </a:defRPr>
                      </a:lvl2pPr>
                      <a:lvl3pPr marL="914400" algn="l" defTabSz="914400" rtl="0" eaLnBrk="1" latinLnBrk="0" hangingPunct="1">
                        <a:defRPr sz="1800" b="1" kern="1200">
                          <a:solidFill>
                            <a:schemeClr val="lt1"/>
                          </a:solidFill>
                          <a:latin typeface="Arial"/>
                          <a:ea typeface="微软雅黑"/>
                        </a:defRPr>
                      </a:lvl3pPr>
                      <a:lvl4pPr marL="1371600" algn="l" defTabSz="914400" rtl="0" eaLnBrk="1" latinLnBrk="0" hangingPunct="1">
                        <a:defRPr sz="1800" b="1" kern="1200">
                          <a:solidFill>
                            <a:schemeClr val="lt1"/>
                          </a:solidFill>
                          <a:latin typeface="Arial"/>
                          <a:ea typeface="微软雅黑"/>
                        </a:defRPr>
                      </a:lvl4pPr>
                      <a:lvl5pPr marL="1828800" algn="l" defTabSz="914400" rtl="0" eaLnBrk="1" latinLnBrk="0" hangingPunct="1">
                        <a:defRPr sz="1800" b="1" kern="1200">
                          <a:solidFill>
                            <a:schemeClr val="lt1"/>
                          </a:solidFill>
                          <a:latin typeface="Arial"/>
                          <a:ea typeface="微软雅黑"/>
                        </a:defRPr>
                      </a:lvl5pPr>
                      <a:lvl6pPr marL="2286000" algn="l" defTabSz="914400" rtl="0" eaLnBrk="1" latinLnBrk="0" hangingPunct="1">
                        <a:defRPr sz="1800" b="1" kern="1200">
                          <a:solidFill>
                            <a:schemeClr val="lt1"/>
                          </a:solidFill>
                          <a:latin typeface="Arial"/>
                          <a:ea typeface="微软雅黑"/>
                        </a:defRPr>
                      </a:lvl6pPr>
                      <a:lvl7pPr marL="2743200" algn="l" defTabSz="914400" rtl="0" eaLnBrk="1" latinLnBrk="0" hangingPunct="1">
                        <a:defRPr sz="1800" b="1" kern="1200">
                          <a:solidFill>
                            <a:schemeClr val="lt1"/>
                          </a:solidFill>
                          <a:latin typeface="Arial"/>
                          <a:ea typeface="微软雅黑"/>
                        </a:defRPr>
                      </a:lvl7pPr>
                      <a:lvl8pPr marL="3200400" algn="l" defTabSz="914400" rtl="0" eaLnBrk="1" latinLnBrk="0" hangingPunct="1">
                        <a:defRPr sz="1800" b="1" kern="1200">
                          <a:solidFill>
                            <a:schemeClr val="lt1"/>
                          </a:solidFill>
                          <a:latin typeface="Arial"/>
                          <a:ea typeface="微软雅黑"/>
                        </a:defRPr>
                      </a:lvl8pPr>
                      <a:lvl9pPr marL="3657600" algn="l" defTabSz="914400" rtl="0" eaLnBrk="1" latinLnBrk="0" hangingPunct="1">
                        <a:defRPr sz="1800" b="1" kern="1200">
                          <a:solidFill>
                            <a:schemeClr val="lt1"/>
                          </a:solidFill>
                          <a:latin typeface="Arial"/>
                          <a:ea typeface="微软雅黑"/>
                        </a:defRPr>
                      </a:lvl9pPr>
                    </a:lstStyle>
                    <a:p>
                      <a:pPr>
                        <a:buNone/>
                      </a:pPr>
                      <a:endParaRPr lang="zh-CN" altLang="en-US" sz="1300">
                        <a:solidFill>
                          <a:schemeClr val="tx1"/>
                        </a:solidFill>
                        <a:uFillTx/>
                        <a:latin typeface="+mn-ea"/>
                        <a:ea typeface="+mn-ea"/>
                      </a:endParaRPr>
                    </a:p>
                  </a:txBody>
                  <a:tcPr anchor="ctr">
                    <a:lnL>
                      <a:noFill/>
                    </a:lnL>
                    <a:lnR>
                      <a:noFill/>
                    </a:lnR>
                    <a:lnT>
                      <a:noFill/>
                    </a:lnT>
                    <a:lnB>
                      <a:noFill/>
                    </a:lnB>
                    <a:lnTlToBr>
                      <a:noFill/>
                    </a:lnTlToBr>
                    <a:lnBlToTr>
                      <a:noFill/>
                    </a:lnBlToTr>
                    <a:solidFill>
                      <a:sysClr val="window" lastClr="FFFFFF"/>
                    </a:solidFill>
                  </a:tcPr>
                </a:tc>
                <a:tc hMerge="1">
                  <a:txBody>
                    <a:bodyPr vert="horz" wrap="square"/>
                    <a:lstStyle/>
                    <a:p/>
                  </a:txBody>
                  <a:tcPr>
                    <a:lnR>
                      <a:noFill/>
                    </a:lnR>
                    <a:lnT>
                      <a:noFill/>
                    </a:lnT>
                    <a:lnB>
                      <a:noFill/>
                    </a:lnB>
                  </a:tcPr>
                </a:tc>
                <a:tc>
                  <a:txBody>
                    <a:bodyPr vert="horz" wrap="square"/>
                    <a:lstStyle>
                      <a:lvl1pPr marL="0" algn="l" defTabSz="914400" rtl="0" eaLnBrk="1" latinLnBrk="0" hangingPunct="1">
                        <a:defRPr sz="1800" b="1" kern="1200">
                          <a:solidFill>
                            <a:schemeClr val="lt1"/>
                          </a:solidFill>
                          <a:latin typeface="Arial"/>
                          <a:ea typeface="微软雅黑"/>
                        </a:defRPr>
                      </a:lvl1pPr>
                      <a:lvl2pPr marL="457200" algn="l" defTabSz="914400" rtl="0" eaLnBrk="1" latinLnBrk="0" hangingPunct="1">
                        <a:defRPr sz="1800" b="1" kern="1200">
                          <a:solidFill>
                            <a:schemeClr val="lt1"/>
                          </a:solidFill>
                          <a:latin typeface="Arial"/>
                          <a:ea typeface="微软雅黑"/>
                        </a:defRPr>
                      </a:lvl2pPr>
                      <a:lvl3pPr marL="914400" algn="l" defTabSz="914400" rtl="0" eaLnBrk="1" latinLnBrk="0" hangingPunct="1">
                        <a:defRPr sz="1800" b="1" kern="1200">
                          <a:solidFill>
                            <a:schemeClr val="lt1"/>
                          </a:solidFill>
                          <a:latin typeface="Arial"/>
                          <a:ea typeface="微软雅黑"/>
                        </a:defRPr>
                      </a:lvl3pPr>
                      <a:lvl4pPr marL="1371600" algn="l" defTabSz="914400" rtl="0" eaLnBrk="1" latinLnBrk="0" hangingPunct="1">
                        <a:defRPr sz="1800" b="1" kern="1200">
                          <a:solidFill>
                            <a:schemeClr val="lt1"/>
                          </a:solidFill>
                          <a:latin typeface="Arial"/>
                          <a:ea typeface="微软雅黑"/>
                        </a:defRPr>
                      </a:lvl4pPr>
                      <a:lvl5pPr marL="1828800" algn="l" defTabSz="914400" rtl="0" eaLnBrk="1" latinLnBrk="0" hangingPunct="1">
                        <a:defRPr sz="1800" b="1" kern="1200">
                          <a:solidFill>
                            <a:schemeClr val="lt1"/>
                          </a:solidFill>
                          <a:latin typeface="Arial"/>
                          <a:ea typeface="微软雅黑"/>
                        </a:defRPr>
                      </a:lvl5pPr>
                      <a:lvl6pPr marL="2286000" algn="l" defTabSz="914400" rtl="0" eaLnBrk="1" latinLnBrk="0" hangingPunct="1">
                        <a:defRPr sz="1800" b="1" kern="1200">
                          <a:solidFill>
                            <a:schemeClr val="lt1"/>
                          </a:solidFill>
                          <a:latin typeface="Arial"/>
                          <a:ea typeface="微软雅黑"/>
                        </a:defRPr>
                      </a:lvl6pPr>
                      <a:lvl7pPr marL="2743200" algn="l" defTabSz="914400" rtl="0" eaLnBrk="1" latinLnBrk="0" hangingPunct="1">
                        <a:defRPr sz="1800" b="1" kern="1200">
                          <a:solidFill>
                            <a:schemeClr val="lt1"/>
                          </a:solidFill>
                          <a:latin typeface="Arial"/>
                          <a:ea typeface="微软雅黑"/>
                        </a:defRPr>
                      </a:lvl7pPr>
                      <a:lvl8pPr marL="3200400" algn="l" defTabSz="914400" rtl="0" eaLnBrk="1" latinLnBrk="0" hangingPunct="1">
                        <a:defRPr sz="1800" b="1" kern="1200">
                          <a:solidFill>
                            <a:schemeClr val="lt1"/>
                          </a:solidFill>
                          <a:latin typeface="Arial"/>
                          <a:ea typeface="微软雅黑"/>
                        </a:defRPr>
                      </a:lvl8pPr>
                      <a:lvl9pPr marL="3657600" algn="l" defTabSz="914400" rtl="0" eaLnBrk="1" latinLnBrk="0" hangingPunct="1">
                        <a:defRPr sz="1800" b="1" kern="1200">
                          <a:solidFill>
                            <a:schemeClr val="lt1"/>
                          </a:solidFill>
                          <a:latin typeface="Arial"/>
                          <a:ea typeface="微软雅黑"/>
                        </a:defRPr>
                      </a:lvl9pPr>
                    </a:lstStyle>
                    <a:p>
                      <a:pPr algn="ctr">
                        <a:buNone/>
                      </a:pPr>
                      <a:r>
                        <a:rPr lang="zh-CN" altLang="en-US" sz="1300">
                          <a:solidFill>
                            <a:schemeClr val="tx1">
                              <a:lumMod val="75000"/>
                              <a:lumOff val="25000"/>
                            </a:schemeClr>
                          </a:solidFill>
                          <a:uFillTx/>
                          <a:latin typeface="+mn-ea"/>
                          <a:ea typeface="+mn-ea"/>
                          <a:sym typeface="+mn-ea"/>
                        </a:rPr>
                        <a:t>推荐等级</a:t>
                      </a:r>
                      <a:endParaRPr lang="zh-CN" altLang="en-US" sz="1300">
                        <a:solidFill>
                          <a:schemeClr val="tx1">
                            <a:lumMod val="75000"/>
                            <a:lumOff val="25000"/>
                          </a:schemeClr>
                        </a:solidFill>
                        <a:uFillTx/>
                        <a:latin typeface="+mn-ea"/>
                        <a:ea typeface="+mn-ea"/>
                        <a:sym typeface="+mn-ea"/>
                      </a:endParaRPr>
                    </a:p>
                  </a:txBody>
                  <a:tcPr anchor="ctr">
                    <a:lnL>
                      <a:noFill/>
                    </a:lnL>
                    <a:lnR>
                      <a:noFill/>
                    </a:lnR>
                    <a:lnT>
                      <a:noFill/>
                    </a:lnT>
                    <a:lnB>
                      <a:noFill/>
                    </a:lnB>
                    <a:lnTlToBr>
                      <a:noFill/>
                    </a:lnTlToBr>
                    <a:lnBlToTr>
                      <a:noFill/>
                    </a:lnBlToTr>
                    <a:solidFill>
                      <a:sysClr val="window" lastClr="FFFFFF"/>
                    </a:solidFill>
                  </a:tcPr>
                </a:tc>
                <a:tc>
                  <a:txBody>
                    <a:bodyPr vert="horz" wrap="square"/>
                    <a:lstStyle>
                      <a:lvl1pPr marL="0" algn="l" defTabSz="914400" rtl="0" eaLnBrk="1" latinLnBrk="0" hangingPunct="1">
                        <a:defRPr sz="1800" b="1" kern="1200">
                          <a:solidFill>
                            <a:schemeClr val="lt1"/>
                          </a:solidFill>
                          <a:latin typeface="Arial"/>
                          <a:ea typeface="微软雅黑"/>
                        </a:defRPr>
                      </a:lvl1pPr>
                      <a:lvl2pPr marL="457200" algn="l" defTabSz="914400" rtl="0" eaLnBrk="1" latinLnBrk="0" hangingPunct="1">
                        <a:defRPr sz="1800" b="1" kern="1200">
                          <a:solidFill>
                            <a:schemeClr val="lt1"/>
                          </a:solidFill>
                          <a:latin typeface="Arial"/>
                          <a:ea typeface="微软雅黑"/>
                        </a:defRPr>
                      </a:lvl2pPr>
                      <a:lvl3pPr marL="914400" algn="l" defTabSz="914400" rtl="0" eaLnBrk="1" latinLnBrk="0" hangingPunct="1">
                        <a:defRPr sz="1800" b="1" kern="1200">
                          <a:solidFill>
                            <a:schemeClr val="lt1"/>
                          </a:solidFill>
                          <a:latin typeface="Arial"/>
                          <a:ea typeface="微软雅黑"/>
                        </a:defRPr>
                      </a:lvl3pPr>
                      <a:lvl4pPr marL="1371600" algn="l" defTabSz="914400" rtl="0" eaLnBrk="1" latinLnBrk="0" hangingPunct="1">
                        <a:defRPr sz="1800" b="1" kern="1200">
                          <a:solidFill>
                            <a:schemeClr val="lt1"/>
                          </a:solidFill>
                          <a:latin typeface="Arial"/>
                          <a:ea typeface="微软雅黑"/>
                        </a:defRPr>
                      </a:lvl4pPr>
                      <a:lvl5pPr marL="1828800" algn="l" defTabSz="914400" rtl="0" eaLnBrk="1" latinLnBrk="0" hangingPunct="1">
                        <a:defRPr sz="1800" b="1" kern="1200">
                          <a:solidFill>
                            <a:schemeClr val="lt1"/>
                          </a:solidFill>
                          <a:latin typeface="Arial"/>
                          <a:ea typeface="微软雅黑"/>
                        </a:defRPr>
                      </a:lvl5pPr>
                      <a:lvl6pPr marL="2286000" algn="l" defTabSz="914400" rtl="0" eaLnBrk="1" latinLnBrk="0" hangingPunct="1">
                        <a:defRPr sz="1800" b="1" kern="1200">
                          <a:solidFill>
                            <a:schemeClr val="lt1"/>
                          </a:solidFill>
                          <a:latin typeface="Arial"/>
                          <a:ea typeface="微软雅黑"/>
                        </a:defRPr>
                      </a:lvl6pPr>
                      <a:lvl7pPr marL="2743200" algn="l" defTabSz="914400" rtl="0" eaLnBrk="1" latinLnBrk="0" hangingPunct="1">
                        <a:defRPr sz="1800" b="1" kern="1200">
                          <a:solidFill>
                            <a:schemeClr val="lt1"/>
                          </a:solidFill>
                          <a:latin typeface="Arial"/>
                          <a:ea typeface="微软雅黑"/>
                        </a:defRPr>
                      </a:lvl7pPr>
                      <a:lvl8pPr marL="3200400" algn="l" defTabSz="914400" rtl="0" eaLnBrk="1" latinLnBrk="0" hangingPunct="1">
                        <a:defRPr sz="1800" b="1" kern="1200">
                          <a:solidFill>
                            <a:schemeClr val="lt1"/>
                          </a:solidFill>
                          <a:latin typeface="Arial"/>
                          <a:ea typeface="微软雅黑"/>
                        </a:defRPr>
                      </a:lvl8pPr>
                      <a:lvl9pPr marL="3657600" algn="l" defTabSz="914400" rtl="0" eaLnBrk="1" latinLnBrk="0" hangingPunct="1">
                        <a:defRPr sz="1800" b="1" kern="1200">
                          <a:solidFill>
                            <a:schemeClr val="lt1"/>
                          </a:solidFill>
                          <a:latin typeface="Arial"/>
                          <a:ea typeface="微软雅黑"/>
                        </a:defRPr>
                      </a:lvl9pPr>
                    </a:lstStyle>
                    <a:p>
                      <a:pPr algn="ctr">
                        <a:buNone/>
                      </a:pPr>
                      <a:r>
                        <a:rPr lang="zh-CN" altLang="en-US" sz="1300">
                          <a:solidFill>
                            <a:schemeClr val="tx1">
                              <a:lumMod val="75000"/>
                              <a:lumOff val="25000"/>
                            </a:schemeClr>
                          </a:solidFill>
                          <a:uFillTx/>
                          <a:latin typeface="+mn-ea"/>
                          <a:ea typeface="+mn-ea"/>
                          <a:sym typeface="+mn-ea"/>
                        </a:rPr>
                        <a:t>证据等级</a:t>
                      </a:r>
                      <a:endParaRPr lang="zh-CN" altLang="en-US" sz="1300">
                        <a:solidFill>
                          <a:schemeClr val="tx1">
                            <a:lumMod val="75000"/>
                            <a:lumOff val="25000"/>
                          </a:schemeClr>
                        </a:solidFill>
                        <a:uFillTx/>
                        <a:latin typeface="+mn-ea"/>
                        <a:ea typeface="+mn-ea"/>
                        <a:sym typeface="+mn-ea"/>
                      </a:endParaRPr>
                    </a:p>
                  </a:txBody>
                  <a:tcPr anchor="ctr">
                    <a:lnL>
                      <a:noFill/>
                    </a:lnL>
                    <a:lnR>
                      <a:noFill/>
                    </a:lnR>
                    <a:lnT>
                      <a:noFill/>
                    </a:lnT>
                    <a:lnB>
                      <a:noFill/>
                    </a:lnB>
                    <a:lnTlToBr>
                      <a:noFill/>
                    </a:lnTlToBr>
                    <a:lnBlToTr>
                      <a:noFill/>
                    </a:lnBlToTr>
                    <a:solidFill>
                      <a:sysClr val="window" lastClr="FFFFFF"/>
                    </a:solidFill>
                  </a:tcPr>
                </a:tc>
                <a:tc>
                  <a:txBody>
                    <a:bodyPr vert="horz" wrap="square"/>
                    <a:lstStyle>
                      <a:lvl1pPr marL="0" algn="l" defTabSz="914400" rtl="0" eaLnBrk="1" latinLnBrk="0" hangingPunct="1">
                        <a:defRPr sz="1800" b="1" kern="1200">
                          <a:solidFill>
                            <a:schemeClr val="lt1"/>
                          </a:solidFill>
                          <a:latin typeface="Arial"/>
                          <a:ea typeface="微软雅黑"/>
                        </a:defRPr>
                      </a:lvl1pPr>
                      <a:lvl2pPr marL="457200" algn="l" defTabSz="914400" rtl="0" eaLnBrk="1" latinLnBrk="0" hangingPunct="1">
                        <a:defRPr sz="1800" b="1" kern="1200">
                          <a:solidFill>
                            <a:schemeClr val="lt1"/>
                          </a:solidFill>
                          <a:latin typeface="Arial"/>
                          <a:ea typeface="微软雅黑"/>
                        </a:defRPr>
                      </a:lvl2pPr>
                      <a:lvl3pPr marL="914400" algn="l" defTabSz="914400" rtl="0" eaLnBrk="1" latinLnBrk="0" hangingPunct="1">
                        <a:defRPr sz="1800" b="1" kern="1200">
                          <a:solidFill>
                            <a:schemeClr val="lt1"/>
                          </a:solidFill>
                          <a:latin typeface="Arial"/>
                          <a:ea typeface="微软雅黑"/>
                        </a:defRPr>
                      </a:lvl3pPr>
                      <a:lvl4pPr marL="1371600" algn="l" defTabSz="914400" rtl="0" eaLnBrk="1" latinLnBrk="0" hangingPunct="1">
                        <a:defRPr sz="1800" b="1" kern="1200">
                          <a:solidFill>
                            <a:schemeClr val="lt1"/>
                          </a:solidFill>
                          <a:latin typeface="Arial"/>
                          <a:ea typeface="微软雅黑"/>
                        </a:defRPr>
                      </a:lvl4pPr>
                      <a:lvl5pPr marL="1828800" algn="l" defTabSz="914400" rtl="0" eaLnBrk="1" latinLnBrk="0" hangingPunct="1">
                        <a:defRPr sz="1800" b="1" kern="1200">
                          <a:solidFill>
                            <a:schemeClr val="lt1"/>
                          </a:solidFill>
                          <a:latin typeface="Arial"/>
                          <a:ea typeface="微软雅黑"/>
                        </a:defRPr>
                      </a:lvl5pPr>
                      <a:lvl6pPr marL="2286000" algn="l" defTabSz="914400" rtl="0" eaLnBrk="1" latinLnBrk="0" hangingPunct="1">
                        <a:defRPr sz="1800" b="1" kern="1200">
                          <a:solidFill>
                            <a:schemeClr val="lt1"/>
                          </a:solidFill>
                          <a:latin typeface="Arial"/>
                          <a:ea typeface="微软雅黑"/>
                        </a:defRPr>
                      </a:lvl6pPr>
                      <a:lvl7pPr marL="2743200" algn="l" defTabSz="914400" rtl="0" eaLnBrk="1" latinLnBrk="0" hangingPunct="1">
                        <a:defRPr sz="1800" b="1" kern="1200">
                          <a:solidFill>
                            <a:schemeClr val="lt1"/>
                          </a:solidFill>
                          <a:latin typeface="Arial"/>
                          <a:ea typeface="微软雅黑"/>
                        </a:defRPr>
                      </a:lvl7pPr>
                      <a:lvl8pPr marL="3200400" algn="l" defTabSz="914400" rtl="0" eaLnBrk="1" latinLnBrk="0" hangingPunct="1">
                        <a:defRPr sz="1800" b="1" kern="1200">
                          <a:solidFill>
                            <a:schemeClr val="lt1"/>
                          </a:solidFill>
                          <a:latin typeface="Arial"/>
                          <a:ea typeface="微软雅黑"/>
                        </a:defRPr>
                      </a:lvl8pPr>
                      <a:lvl9pPr marL="3657600" algn="l" defTabSz="914400" rtl="0" eaLnBrk="1" latinLnBrk="0" hangingPunct="1">
                        <a:defRPr sz="1800" b="1" kern="1200">
                          <a:solidFill>
                            <a:schemeClr val="lt1"/>
                          </a:solidFill>
                          <a:latin typeface="Arial"/>
                          <a:ea typeface="微软雅黑"/>
                        </a:defRPr>
                      </a:lvl9pPr>
                    </a:lstStyle>
                    <a:p>
                      <a:pPr algn="ctr">
                        <a:buNone/>
                      </a:pPr>
                      <a:r>
                        <a:rPr lang="zh-CN" altLang="en-US" sz="1300">
                          <a:solidFill>
                            <a:schemeClr val="tx1">
                              <a:lumMod val="75000"/>
                              <a:lumOff val="25000"/>
                            </a:schemeClr>
                          </a:solidFill>
                          <a:uFillTx/>
                          <a:latin typeface="+mn-ea"/>
                          <a:ea typeface="+mn-ea"/>
                        </a:rPr>
                        <a:t>共识度</a:t>
                      </a:r>
                      <a:endParaRPr lang="zh-CN" altLang="en-US" sz="1300">
                        <a:solidFill>
                          <a:schemeClr val="tx1">
                            <a:lumMod val="75000"/>
                            <a:lumOff val="25000"/>
                          </a:schemeClr>
                        </a:solidFill>
                        <a:uFillTx/>
                        <a:latin typeface="+mn-ea"/>
                        <a:ea typeface="+mn-ea"/>
                      </a:endParaRPr>
                    </a:p>
                  </a:txBody>
                  <a:tcPr anchor="ctr">
                    <a:lnL>
                      <a:noFill/>
                    </a:lnL>
                    <a:lnR>
                      <a:noFill/>
                    </a:lnR>
                    <a:lnT>
                      <a:noFill/>
                    </a:lnT>
                    <a:lnB>
                      <a:noFill/>
                    </a:lnB>
                    <a:lnTlToBr>
                      <a:noFill/>
                    </a:lnTlToBr>
                    <a:lnBlToTr>
                      <a:noFill/>
                    </a:lnBlToTr>
                    <a:solidFill>
                      <a:sysClr val="window" lastClr="FFFFFF"/>
                    </a:solidFill>
                  </a:tcPr>
                </a:tc>
              </a:tr>
              <a:tr h="289560">
                <a:tc vMerge="1">
                  <a:txBody>
                    <a:bodyPr vert="horz" wrap="square"/>
                    <a:lstStyle/>
                    <a:p/>
                  </a:txBody>
                  <a:tcPr/>
                </a:tc>
                <a:tc gridSpan="2">
                  <a:txBody>
                    <a:bodyPr vert="horz" wrap="square"/>
                    <a:lstStyle>
                      <a:lvl1pPr marL="0" algn="l" defTabSz="914400" rtl="0" eaLnBrk="1" latinLnBrk="0" hangingPunct="1">
                        <a:defRPr sz="1800" kern="1200">
                          <a:solidFill>
                            <a:schemeClr val="dk1"/>
                          </a:solidFill>
                          <a:latin typeface="Arial"/>
                          <a:ea typeface="微软雅黑"/>
                        </a:defRPr>
                      </a:lvl1pPr>
                      <a:lvl2pPr marL="457200" algn="l" defTabSz="914400" rtl="0" eaLnBrk="1" latinLnBrk="0" hangingPunct="1">
                        <a:defRPr sz="1800" kern="1200">
                          <a:solidFill>
                            <a:schemeClr val="dk1"/>
                          </a:solidFill>
                          <a:latin typeface="Arial"/>
                          <a:ea typeface="微软雅黑"/>
                        </a:defRPr>
                      </a:lvl2pPr>
                      <a:lvl3pPr marL="914400" algn="l" defTabSz="914400" rtl="0" eaLnBrk="1" latinLnBrk="0" hangingPunct="1">
                        <a:defRPr sz="1800" kern="1200">
                          <a:solidFill>
                            <a:schemeClr val="dk1"/>
                          </a:solidFill>
                          <a:latin typeface="Arial"/>
                          <a:ea typeface="微软雅黑"/>
                        </a:defRPr>
                      </a:lvl3pPr>
                      <a:lvl4pPr marL="1371600" algn="l" defTabSz="914400" rtl="0" eaLnBrk="1" latinLnBrk="0" hangingPunct="1">
                        <a:defRPr sz="1800" kern="1200">
                          <a:solidFill>
                            <a:schemeClr val="dk1"/>
                          </a:solidFill>
                          <a:latin typeface="Arial"/>
                          <a:ea typeface="微软雅黑"/>
                        </a:defRPr>
                      </a:lvl4pPr>
                      <a:lvl5pPr marL="1828800" algn="l" defTabSz="914400" rtl="0" eaLnBrk="1" latinLnBrk="0" hangingPunct="1">
                        <a:defRPr sz="1800" kern="1200">
                          <a:solidFill>
                            <a:schemeClr val="dk1"/>
                          </a:solidFill>
                          <a:latin typeface="Arial"/>
                          <a:ea typeface="微软雅黑"/>
                        </a:defRPr>
                      </a:lvl5pPr>
                      <a:lvl6pPr marL="2286000" algn="l" defTabSz="914400" rtl="0" eaLnBrk="1" latinLnBrk="0" hangingPunct="1">
                        <a:defRPr sz="1800" kern="1200">
                          <a:solidFill>
                            <a:schemeClr val="dk1"/>
                          </a:solidFill>
                          <a:latin typeface="Arial"/>
                          <a:ea typeface="微软雅黑"/>
                        </a:defRPr>
                      </a:lvl6pPr>
                      <a:lvl7pPr marL="2743200" algn="l" defTabSz="914400" rtl="0" eaLnBrk="1" latinLnBrk="0" hangingPunct="1">
                        <a:defRPr sz="1800" kern="1200">
                          <a:solidFill>
                            <a:schemeClr val="dk1"/>
                          </a:solidFill>
                          <a:latin typeface="Arial"/>
                          <a:ea typeface="微软雅黑"/>
                        </a:defRPr>
                      </a:lvl7pPr>
                      <a:lvl8pPr marL="3200400" algn="l" defTabSz="914400" rtl="0" eaLnBrk="1" latinLnBrk="0" hangingPunct="1">
                        <a:defRPr sz="1800" kern="1200">
                          <a:solidFill>
                            <a:schemeClr val="dk1"/>
                          </a:solidFill>
                          <a:latin typeface="Arial"/>
                          <a:ea typeface="微软雅黑"/>
                        </a:defRPr>
                      </a:lvl8pPr>
                      <a:lvl9pPr marL="3657600" algn="l" defTabSz="914400" rtl="0" eaLnBrk="1" latinLnBrk="0" hangingPunct="1">
                        <a:defRPr sz="1800" kern="1200">
                          <a:solidFill>
                            <a:schemeClr val="dk1"/>
                          </a:solidFill>
                          <a:latin typeface="Arial"/>
                          <a:ea typeface="微软雅黑"/>
                        </a:defRPr>
                      </a:lvl9pPr>
                    </a:lstStyle>
                    <a:p>
                      <a:pPr>
                        <a:buNone/>
                      </a:pPr>
                      <a:endParaRPr lang="zh-CN" altLang="en-US" sz="1300">
                        <a:solidFill>
                          <a:schemeClr val="tx1"/>
                        </a:solidFill>
                        <a:uFillTx/>
                        <a:latin typeface="+mn-ea"/>
                        <a:ea typeface="+mn-ea"/>
                      </a:endParaRPr>
                    </a:p>
                  </a:txBody>
                  <a:tcPr anchor="ctr">
                    <a:lnL>
                      <a:noFill/>
                    </a:lnL>
                    <a:lnR>
                      <a:noFill/>
                    </a:lnR>
                    <a:lnT>
                      <a:noFill/>
                    </a:lnT>
                    <a:lnB>
                      <a:noFill/>
                    </a:lnB>
                    <a:lnTlToBr>
                      <a:noFill/>
                    </a:lnTlToBr>
                    <a:lnBlToTr>
                      <a:noFill/>
                    </a:lnBlToTr>
                    <a:solidFill>
                      <a:sysClr val="window" lastClr="FFFFFF"/>
                    </a:solidFill>
                  </a:tcPr>
                </a:tc>
                <a:tc hMerge="1">
                  <a:txBody>
                    <a:bodyPr vert="horz" wrap="square"/>
                    <a:lstStyle/>
                    <a:p/>
                  </a:txBody>
                  <a:tcPr>
                    <a:lnR>
                      <a:noFill/>
                    </a:lnR>
                    <a:lnT>
                      <a:noFill/>
                    </a:lnT>
                    <a:lnB>
                      <a:noFill/>
                    </a:lnB>
                    <a:solidFill>
                      <a:srgbClr val="000000">
                        <a:alpha val="0"/>
                      </a:srgbClr>
                    </a:solidFill>
                  </a:tcPr>
                </a:tc>
                <a:tc>
                  <a:txBody>
                    <a:bodyPr vert="horz" wrap="square"/>
                    <a:lstStyle>
                      <a:lvl1pPr marL="0" algn="l" defTabSz="914400" rtl="0" eaLnBrk="1" latinLnBrk="0" hangingPunct="1">
                        <a:defRPr sz="1800" kern="1200">
                          <a:solidFill>
                            <a:schemeClr val="dk1"/>
                          </a:solidFill>
                          <a:latin typeface="Arial"/>
                          <a:ea typeface="微软雅黑"/>
                        </a:defRPr>
                      </a:lvl1pPr>
                      <a:lvl2pPr marL="457200" algn="l" defTabSz="914400" rtl="0" eaLnBrk="1" latinLnBrk="0" hangingPunct="1">
                        <a:defRPr sz="1800" kern="1200">
                          <a:solidFill>
                            <a:schemeClr val="dk1"/>
                          </a:solidFill>
                          <a:latin typeface="Arial"/>
                          <a:ea typeface="微软雅黑"/>
                        </a:defRPr>
                      </a:lvl2pPr>
                      <a:lvl3pPr marL="914400" algn="l" defTabSz="914400" rtl="0" eaLnBrk="1" latinLnBrk="0" hangingPunct="1">
                        <a:defRPr sz="1800" kern="1200">
                          <a:solidFill>
                            <a:schemeClr val="dk1"/>
                          </a:solidFill>
                          <a:latin typeface="Arial"/>
                          <a:ea typeface="微软雅黑"/>
                        </a:defRPr>
                      </a:lvl3pPr>
                      <a:lvl4pPr marL="1371600" algn="l" defTabSz="914400" rtl="0" eaLnBrk="1" latinLnBrk="0" hangingPunct="1">
                        <a:defRPr sz="1800" kern="1200">
                          <a:solidFill>
                            <a:schemeClr val="dk1"/>
                          </a:solidFill>
                          <a:latin typeface="Arial"/>
                          <a:ea typeface="微软雅黑"/>
                        </a:defRPr>
                      </a:lvl4pPr>
                      <a:lvl5pPr marL="1828800" algn="l" defTabSz="914400" rtl="0" eaLnBrk="1" latinLnBrk="0" hangingPunct="1">
                        <a:defRPr sz="1800" kern="1200">
                          <a:solidFill>
                            <a:schemeClr val="dk1"/>
                          </a:solidFill>
                          <a:latin typeface="Arial"/>
                          <a:ea typeface="微软雅黑"/>
                        </a:defRPr>
                      </a:lvl5pPr>
                      <a:lvl6pPr marL="2286000" algn="l" defTabSz="914400" rtl="0" eaLnBrk="1" latinLnBrk="0" hangingPunct="1">
                        <a:defRPr sz="1800" kern="1200">
                          <a:solidFill>
                            <a:schemeClr val="dk1"/>
                          </a:solidFill>
                          <a:latin typeface="Arial"/>
                          <a:ea typeface="微软雅黑"/>
                        </a:defRPr>
                      </a:lvl6pPr>
                      <a:lvl7pPr marL="2743200" algn="l" defTabSz="914400" rtl="0" eaLnBrk="1" latinLnBrk="0" hangingPunct="1">
                        <a:defRPr sz="1800" kern="1200">
                          <a:solidFill>
                            <a:schemeClr val="dk1"/>
                          </a:solidFill>
                          <a:latin typeface="Arial"/>
                          <a:ea typeface="微软雅黑"/>
                        </a:defRPr>
                      </a:lvl7pPr>
                      <a:lvl8pPr marL="3200400" algn="l" defTabSz="914400" rtl="0" eaLnBrk="1" latinLnBrk="0" hangingPunct="1">
                        <a:defRPr sz="1800" kern="1200">
                          <a:solidFill>
                            <a:schemeClr val="dk1"/>
                          </a:solidFill>
                          <a:latin typeface="Arial"/>
                          <a:ea typeface="微软雅黑"/>
                        </a:defRPr>
                      </a:lvl8pPr>
                      <a:lvl9pPr marL="3657600" algn="l" defTabSz="914400" rtl="0" eaLnBrk="1" latinLnBrk="0" hangingPunct="1">
                        <a:defRPr sz="1800" kern="1200">
                          <a:solidFill>
                            <a:schemeClr val="dk1"/>
                          </a:solidFill>
                          <a:latin typeface="Arial"/>
                          <a:ea typeface="微软雅黑"/>
                        </a:defRPr>
                      </a:lvl9pPr>
                    </a:lstStyle>
                    <a:p>
                      <a:pPr algn="ctr">
                        <a:buNone/>
                      </a:pPr>
                      <a:endParaRPr lang="zh-CN" altLang="en-US" sz="1300">
                        <a:solidFill>
                          <a:schemeClr val="tx1">
                            <a:lumMod val="75000"/>
                            <a:lumOff val="25000"/>
                          </a:schemeClr>
                        </a:solidFill>
                        <a:uFillTx/>
                        <a:latin typeface="+mn-ea"/>
                        <a:ea typeface="+mn-ea"/>
                        <a:sym typeface="+mn-ea"/>
                      </a:endParaRPr>
                    </a:p>
                  </a:txBody>
                  <a:tcPr anchor="ctr">
                    <a:lnL>
                      <a:noFill/>
                    </a:lnL>
                    <a:lnR>
                      <a:noFill/>
                    </a:lnR>
                    <a:lnT>
                      <a:noFill/>
                    </a:lnT>
                    <a:lnB>
                      <a:noFill/>
                    </a:lnB>
                    <a:lnTlToBr>
                      <a:noFill/>
                    </a:lnTlToBr>
                    <a:lnBlToTr>
                      <a:noFill/>
                    </a:lnBlToTr>
                    <a:solidFill>
                      <a:sysClr val="window" lastClr="FFFFFF"/>
                    </a:solidFill>
                  </a:tcPr>
                </a:tc>
                <a:tc>
                  <a:txBody>
                    <a:bodyPr vert="horz" wrap="square"/>
                    <a:lstStyle>
                      <a:lvl1pPr marL="0" algn="l" defTabSz="914400" rtl="0" eaLnBrk="1" latinLnBrk="0" hangingPunct="1">
                        <a:defRPr sz="1800" kern="1200">
                          <a:solidFill>
                            <a:schemeClr val="dk1"/>
                          </a:solidFill>
                          <a:latin typeface="Arial"/>
                          <a:ea typeface="微软雅黑"/>
                        </a:defRPr>
                      </a:lvl1pPr>
                      <a:lvl2pPr marL="457200" algn="l" defTabSz="914400" rtl="0" eaLnBrk="1" latinLnBrk="0" hangingPunct="1">
                        <a:defRPr sz="1800" kern="1200">
                          <a:solidFill>
                            <a:schemeClr val="dk1"/>
                          </a:solidFill>
                          <a:latin typeface="Arial"/>
                          <a:ea typeface="微软雅黑"/>
                        </a:defRPr>
                      </a:lvl2pPr>
                      <a:lvl3pPr marL="914400" algn="l" defTabSz="914400" rtl="0" eaLnBrk="1" latinLnBrk="0" hangingPunct="1">
                        <a:defRPr sz="1800" kern="1200">
                          <a:solidFill>
                            <a:schemeClr val="dk1"/>
                          </a:solidFill>
                          <a:latin typeface="Arial"/>
                          <a:ea typeface="微软雅黑"/>
                        </a:defRPr>
                      </a:lvl3pPr>
                      <a:lvl4pPr marL="1371600" algn="l" defTabSz="914400" rtl="0" eaLnBrk="1" latinLnBrk="0" hangingPunct="1">
                        <a:defRPr sz="1800" kern="1200">
                          <a:solidFill>
                            <a:schemeClr val="dk1"/>
                          </a:solidFill>
                          <a:latin typeface="Arial"/>
                          <a:ea typeface="微软雅黑"/>
                        </a:defRPr>
                      </a:lvl4pPr>
                      <a:lvl5pPr marL="1828800" algn="l" defTabSz="914400" rtl="0" eaLnBrk="1" latinLnBrk="0" hangingPunct="1">
                        <a:defRPr sz="1800" kern="1200">
                          <a:solidFill>
                            <a:schemeClr val="dk1"/>
                          </a:solidFill>
                          <a:latin typeface="Arial"/>
                          <a:ea typeface="微软雅黑"/>
                        </a:defRPr>
                      </a:lvl5pPr>
                      <a:lvl6pPr marL="2286000" algn="l" defTabSz="914400" rtl="0" eaLnBrk="1" latinLnBrk="0" hangingPunct="1">
                        <a:defRPr sz="1800" kern="1200">
                          <a:solidFill>
                            <a:schemeClr val="dk1"/>
                          </a:solidFill>
                          <a:latin typeface="Arial"/>
                          <a:ea typeface="微软雅黑"/>
                        </a:defRPr>
                      </a:lvl6pPr>
                      <a:lvl7pPr marL="2743200" algn="l" defTabSz="914400" rtl="0" eaLnBrk="1" latinLnBrk="0" hangingPunct="1">
                        <a:defRPr sz="1800" kern="1200">
                          <a:solidFill>
                            <a:schemeClr val="dk1"/>
                          </a:solidFill>
                          <a:latin typeface="Arial"/>
                          <a:ea typeface="微软雅黑"/>
                        </a:defRPr>
                      </a:lvl7pPr>
                      <a:lvl8pPr marL="3200400" algn="l" defTabSz="914400" rtl="0" eaLnBrk="1" latinLnBrk="0" hangingPunct="1">
                        <a:defRPr sz="1800" kern="1200">
                          <a:solidFill>
                            <a:schemeClr val="dk1"/>
                          </a:solidFill>
                          <a:latin typeface="Arial"/>
                          <a:ea typeface="微软雅黑"/>
                        </a:defRPr>
                      </a:lvl8pPr>
                      <a:lvl9pPr marL="3657600" algn="l" defTabSz="914400" rtl="0" eaLnBrk="1" latinLnBrk="0" hangingPunct="1">
                        <a:defRPr sz="1800" kern="1200">
                          <a:solidFill>
                            <a:schemeClr val="dk1"/>
                          </a:solidFill>
                          <a:latin typeface="Arial"/>
                          <a:ea typeface="微软雅黑"/>
                        </a:defRPr>
                      </a:lvl9pPr>
                    </a:lstStyle>
                    <a:p>
                      <a:pPr algn="ctr">
                        <a:buNone/>
                      </a:pPr>
                      <a:endParaRPr lang="zh-CN" altLang="en-US" sz="1300">
                        <a:solidFill>
                          <a:schemeClr val="tx1">
                            <a:lumMod val="75000"/>
                            <a:lumOff val="25000"/>
                          </a:schemeClr>
                        </a:solidFill>
                        <a:uFillTx/>
                        <a:latin typeface="+mn-ea"/>
                        <a:ea typeface="+mn-ea"/>
                        <a:sym typeface="+mn-ea"/>
                      </a:endParaRPr>
                    </a:p>
                  </a:txBody>
                  <a:tcPr anchor="ctr">
                    <a:lnL>
                      <a:noFill/>
                    </a:lnL>
                    <a:lnR>
                      <a:noFill/>
                    </a:lnR>
                    <a:lnT>
                      <a:noFill/>
                    </a:lnT>
                    <a:lnB>
                      <a:noFill/>
                    </a:lnB>
                    <a:lnTlToBr>
                      <a:noFill/>
                    </a:lnTlToBr>
                    <a:lnBlToTr>
                      <a:noFill/>
                    </a:lnBlToTr>
                    <a:solidFill>
                      <a:sysClr val="window" lastClr="FFFFFF"/>
                    </a:solidFill>
                  </a:tcPr>
                </a:tc>
                <a:tc>
                  <a:txBody>
                    <a:bodyPr vert="horz" wrap="square"/>
                    <a:lstStyle>
                      <a:lvl1pPr marL="0" algn="l" defTabSz="914400" rtl="0" eaLnBrk="1" latinLnBrk="0" hangingPunct="1">
                        <a:defRPr sz="1800" kern="1200">
                          <a:solidFill>
                            <a:schemeClr val="dk1"/>
                          </a:solidFill>
                          <a:latin typeface="Arial"/>
                          <a:ea typeface="微软雅黑"/>
                        </a:defRPr>
                      </a:lvl1pPr>
                      <a:lvl2pPr marL="457200" algn="l" defTabSz="914400" rtl="0" eaLnBrk="1" latinLnBrk="0" hangingPunct="1">
                        <a:defRPr sz="1800" kern="1200">
                          <a:solidFill>
                            <a:schemeClr val="dk1"/>
                          </a:solidFill>
                          <a:latin typeface="Arial"/>
                          <a:ea typeface="微软雅黑"/>
                        </a:defRPr>
                      </a:lvl2pPr>
                      <a:lvl3pPr marL="914400" algn="l" defTabSz="914400" rtl="0" eaLnBrk="1" latinLnBrk="0" hangingPunct="1">
                        <a:defRPr sz="1800" kern="1200">
                          <a:solidFill>
                            <a:schemeClr val="dk1"/>
                          </a:solidFill>
                          <a:latin typeface="Arial"/>
                          <a:ea typeface="微软雅黑"/>
                        </a:defRPr>
                      </a:lvl3pPr>
                      <a:lvl4pPr marL="1371600" algn="l" defTabSz="914400" rtl="0" eaLnBrk="1" latinLnBrk="0" hangingPunct="1">
                        <a:defRPr sz="1800" kern="1200">
                          <a:solidFill>
                            <a:schemeClr val="dk1"/>
                          </a:solidFill>
                          <a:latin typeface="Arial"/>
                          <a:ea typeface="微软雅黑"/>
                        </a:defRPr>
                      </a:lvl4pPr>
                      <a:lvl5pPr marL="1828800" algn="l" defTabSz="914400" rtl="0" eaLnBrk="1" latinLnBrk="0" hangingPunct="1">
                        <a:defRPr sz="1800" kern="1200">
                          <a:solidFill>
                            <a:schemeClr val="dk1"/>
                          </a:solidFill>
                          <a:latin typeface="Arial"/>
                          <a:ea typeface="微软雅黑"/>
                        </a:defRPr>
                      </a:lvl5pPr>
                      <a:lvl6pPr marL="2286000" algn="l" defTabSz="914400" rtl="0" eaLnBrk="1" latinLnBrk="0" hangingPunct="1">
                        <a:defRPr sz="1800" kern="1200">
                          <a:solidFill>
                            <a:schemeClr val="dk1"/>
                          </a:solidFill>
                          <a:latin typeface="Arial"/>
                          <a:ea typeface="微软雅黑"/>
                        </a:defRPr>
                      </a:lvl6pPr>
                      <a:lvl7pPr marL="2743200" algn="l" defTabSz="914400" rtl="0" eaLnBrk="1" latinLnBrk="0" hangingPunct="1">
                        <a:defRPr sz="1800" kern="1200">
                          <a:solidFill>
                            <a:schemeClr val="dk1"/>
                          </a:solidFill>
                          <a:latin typeface="Arial"/>
                          <a:ea typeface="微软雅黑"/>
                        </a:defRPr>
                      </a:lvl7pPr>
                      <a:lvl8pPr marL="3200400" algn="l" defTabSz="914400" rtl="0" eaLnBrk="1" latinLnBrk="0" hangingPunct="1">
                        <a:defRPr sz="1800" kern="1200">
                          <a:solidFill>
                            <a:schemeClr val="dk1"/>
                          </a:solidFill>
                          <a:latin typeface="Arial"/>
                          <a:ea typeface="微软雅黑"/>
                        </a:defRPr>
                      </a:lvl8pPr>
                      <a:lvl9pPr marL="3657600" algn="l" defTabSz="914400" rtl="0" eaLnBrk="1" latinLnBrk="0" hangingPunct="1">
                        <a:defRPr sz="1800" kern="1200">
                          <a:solidFill>
                            <a:schemeClr val="dk1"/>
                          </a:solidFill>
                          <a:latin typeface="Arial"/>
                          <a:ea typeface="微软雅黑"/>
                        </a:defRPr>
                      </a:lvl9pPr>
                    </a:lstStyle>
                    <a:p>
                      <a:pPr algn="ctr">
                        <a:buNone/>
                      </a:pPr>
                      <a:endParaRPr lang="zh-CN" altLang="en-US" sz="1300">
                        <a:solidFill>
                          <a:schemeClr val="tx1">
                            <a:lumMod val="75000"/>
                            <a:lumOff val="25000"/>
                          </a:schemeClr>
                        </a:solidFill>
                        <a:uFillTx/>
                        <a:latin typeface="+mn-ea"/>
                        <a:ea typeface="+mn-ea"/>
                      </a:endParaRPr>
                    </a:p>
                  </a:txBody>
                  <a:tcPr anchor="ctr">
                    <a:lnL>
                      <a:noFill/>
                    </a:lnL>
                    <a:lnR>
                      <a:noFill/>
                    </a:lnR>
                    <a:lnT>
                      <a:noFill/>
                    </a:lnT>
                    <a:lnB>
                      <a:noFill/>
                    </a:lnB>
                    <a:lnTlToBr>
                      <a:noFill/>
                    </a:lnTlToBr>
                    <a:lnBlToTr>
                      <a:noFill/>
                    </a:lnBlToTr>
                    <a:solidFill>
                      <a:sysClr val="window" lastClr="FFFFFF"/>
                    </a:solidFill>
                  </a:tcPr>
                </a:tc>
              </a:tr>
              <a:tr h="289560">
                <a:tc vMerge="1">
                  <a:txBody>
                    <a:bodyPr vert="horz" wrap="square"/>
                    <a:lstStyle/>
                    <a:p/>
                  </a:txBody>
                  <a:tcPr>
                    <a:lnL>
                      <a:noFill/>
                    </a:lnL>
                    <a:lnR>
                      <a:noFill/>
                    </a:lnR>
                  </a:tcPr>
                </a:tc>
                <a:tc gridSpan="2">
                  <a:txBody>
                    <a:bodyPr vert="horz" wrap="square"/>
                    <a:lstStyle>
                      <a:lvl1pPr marL="0" algn="l" defTabSz="914400" rtl="0" eaLnBrk="1" latinLnBrk="0" hangingPunct="1">
                        <a:defRPr sz="1800" kern="1200">
                          <a:solidFill>
                            <a:schemeClr val="dk1"/>
                          </a:solidFill>
                          <a:latin typeface="Arial"/>
                          <a:ea typeface="微软雅黑"/>
                        </a:defRPr>
                      </a:lvl1pPr>
                      <a:lvl2pPr marL="457200" algn="l" defTabSz="914400" rtl="0" eaLnBrk="1" latinLnBrk="0" hangingPunct="1">
                        <a:defRPr sz="1800" kern="1200">
                          <a:solidFill>
                            <a:schemeClr val="dk1"/>
                          </a:solidFill>
                          <a:latin typeface="Arial"/>
                          <a:ea typeface="微软雅黑"/>
                        </a:defRPr>
                      </a:lvl2pPr>
                      <a:lvl3pPr marL="914400" algn="l" defTabSz="914400" rtl="0" eaLnBrk="1" latinLnBrk="0" hangingPunct="1">
                        <a:defRPr sz="1800" kern="1200">
                          <a:solidFill>
                            <a:schemeClr val="dk1"/>
                          </a:solidFill>
                          <a:latin typeface="Arial"/>
                          <a:ea typeface="微软雅黑"/>
                        </a:defRPr>
                      </a:lvl3pPr>
                      <a:lvl4pPr marL="1371600" algn="l" defTabSz="914400" rtl="0" eaLnBrk="1" latinLnBrk="0" hangingPunct="1">
                        <a:defRPr sz="1800" kern="1200">
                          <a:solidFill>
                            <a:schemeClr val="dk1"/>
                          </a:solidFill>
                          <a:latin typeface="Arial"/>
                          <a:ea typeface="微软雅黑"/>
                        </a:defRPr>
                      </a:lvl4pPr>
                      <a:lvl5pPr marL="1828800" algn="l" defTabSz="914400" rtl="0" eaLnBrk="1" latinLnBrk="0" hangingPunct="1">
                        <a:defRPr sz="1800" kern="1200">
                          <a:solidFill>
                            <a:schemeClr val="dk1"/>
                          </a:solidFill>
                          <a:latin typeface="Arial"/>
                          <a:ea typeface="微软雅黑"/>
                        </a:defRPr>
                      </a:lvl5pPr>
                      <a:lvl6pPr marL="2286000" algn="l" defTabSz="914400" rtl="0" eaLnBrk="1" latinLnBrk="0" hangingPunct="1">
                        <a:defRPr sz="1800" kern="1200">
                          <a:solidFill>
                            <a:schemeClr val="dk1"/>
                          </a:solidFill>
                          <a:latin typeface="Arial"/>
                          <a:ea typeface="微软雅黑"/>
                        </a:defRPr>
                      </a:lvl6pPr>
                      <a:lvl7pPr marL="2743200" algn="l" defTabSz="914400" rtl="0" eaLnBrk="1" latinLnBrk="0" hangingPunct="1">
                        <a:defRPr sz="1800" kern="1200">
                          <a:solidFill>
                            <a:schemeClr val="dk1"/>
                          </a:solidFill>
                          <a:latin typeface="Arial"/>
                          <a:ea typeface="微软雅黑"/>
                        </a:defRPr>
                      </a:lvl7pPr>
                      <a:lvl8pPr marL="3200400" algn="l" defTabSz="914400" rtl="0" eaLnBrk="1" latinLnBrk="0" hangingPunct="1">
                        <a:defRPr sz="1800" kern="1200">
                          <a:solidFill>
                            <a:schemeClr val="dk1"/>
                          </a:solidFill>
                          <a:latin typeface="Arial"/>
                          <a:ea typeface="微软雅黑"/>
                        </a:defRPr>
                      </a:lvl8pPr>
                      <a:lvl9pPr marL="3657600" algn="l" defTabSz="914400" rtl="0" eaLnBrk="1" latinLnBrk="0" hangingPunct="1">
                        <a:defRPr sz="1800" kern="1200">
                          <a:solidFill>
                            <a:schemeClr val="dk1"/>
                          </a:solidFill>
                          <a:latin typeface="Arial"/>
                          <a:ea typeface="微软雅黑"/>
                        </a:defRPr>
                      </a:lvl9pPr>
                    </a:lstStyle>
                    <a:p>
                      <a:pPr>
                        <a:buNone/>
                      </a:pPr>
                      <a:r>
                        <a:rPr lang="en-US" altLang="zh-CN" sz="1400" b="1">
                          <a:solidFill>
                            <a:srgbClr val="FF0000"/>
                          </a:solidFill>
                          <a:uFillTx/>
                          <a:latin typeface="+mn-ea"/>
                          <a:ea typeface="+mn-ea"/>
                        </a:rPr>
                        <a:t>1. </a:t>
                      </a:r>
                      <a:r>
                        <a:rPr lang="zh-CN" altLang="en-US" sz="1400" b="1">
                          <a:solidFill>
                            <a:srgbClr val="FF0000"/>
                          </a:solidFill>
                          <a:uFillTx/>
                          <a:latin typeface="+mn-ea"/>
                          <a:ea typeface="+mn-ea"/>
                        </a:rPr>
                        <a:t>阿片稳定需求的人群</a:t>
                      </a:r>
                      <a:endParaRPr lang="zh-CN" altLang="en-US" sz="1400" b="1">
                        <a:solidFill>
                          <a:srgbClr val="FF0000"/>
                        </a:solidFill>
                        <a:uFillTx/>
                        <a:latin typeface="+mn-ea"/>
                        <a:ea typeface="+mn-ea"/>
                      </a:endParaRPr>
                    </a:p>
                  </a:txBody>
                  <a:tcPr anchor="ctr">
                    <a:lnL>
                      <a:noFill/>
                    </a:lnL>
                    <a:lnR w="12700" cmpd="sng">
                      <a:solidFill>
                        <a:sysClr val="windowText" lastClr="000000"/>
                      </a:solidFill>
                      <a:prstDash val="solid"/>
                    </a:lnR>
                    <a:lnT>
                      <a:noFill/>
                    </a:lnT>
                    <a:lnB>
                      <a:noFill/>
                    </a:lnB>
                    <a:lnTlToBr w="12700" cmpd="sng">
                      <a:noFill/>
                      <a:prstDash val="solid"/>
                    </a:lnTlToBr>
                    <a:lnBlToTr w="12700" cmpd="sng">
                      <a:noFill/>
                      <a:prstDash val="solid"/>
                    </a:lnBlToTr>
                    <a:solidFill>
                      <a:sysClr val="window" lastClr="FFFFFF"/>
                    </a:solidFill>
                  </a:tcPr>
                </a:tc>
                <a:tc hMerge="1">
                  <a:txBody>
                    <a:bodyPr vert="horz" wrap="square"/>
                    <a:lstStyle/>
                    <a:p/>
                  </a:txBody>
                  <a:tcPr>
                    <a:lnR w="12700" cmpd="sng">
                      <a:solidFill>
                        <a:schemeClr val="tx1"/>
                      </a:solidFill>
                      <a:prstDash val="solid"/>
                    </a:lnR>
                    <a:lnT>
                      <a:noFill/>
                    </a:lnT>
                    <a:lnB>
                      <a:noFill/>
                    </a:lnB>
                  </a:tcPr>
                </a:tc>
                <a:tc>
                  <a:txBody>
                    <a:bodyPr vert="horz" wrap="square"/>
                    <a:lstStyle>
                      <a:lvl1pPr marL="0" algn="l" defTabSz="914400" rtl="0" eaLnBrk="1" latinLnBrk="0" hangingPunct="1">
                        <a:defRPr sz="1800" kern="1200">
                          <a:solidFill>
                            <a:schemeClr val="dk1"/>
                          </a:solidFill>
                          <a:latin typeface="Arial"/>
                          <a:ea typeface="微软雅黑"/>
                        </a:defRPr>
                      </a:lvl1pPr>
                      <a:lvl2pPr marL="457200" algn="l" defTabSz="914400" rtl="0" eaLnBrk="1" latinLnBrk="0" hangingPunct="1">
                        <a:defRPr sz="1800" kern="1200">
                          <a:solidFill>
                            <a:schemeClr val="dk1"/>
                          </a:solidFill>
                          <a:latin typeface="Arial"/>
                          <a:ea typeface="微软雅黑"/>
                        </a:defRPr>
                      </a:lvl2pPr>
                      <a:lvl3pPr marL="914400" algn="l" defTabSz="914400" rtl="0" eaLnBrk="1" latinLnBrk="0" hangingPunct="1">
                        <a:defRPr sz="1800" kern="1200">
                          <a:solidFill>
                            <a:schemeClr val="dk1"/>
                          </a:solidFill>
                          <a:latin typeface="Arial"/>
                          <a:ea typeface="微软雅黑"/>
                        </a:defRPr>
                      </a:lvl3pPr>
                      <a:lvl4pPr marL="1371600" algn="l" defTabSz="914400" rtl="0" eaLnBrk="1" latinLnBrk="0" hangingPunct="1">
                        <a:defRPr sz="1800" kern="1200">
                          <a:solidFill>
                            <a:schemeClr val="dk1"/>
                          </a:solidFill>
                          <a:latin typeface="Arial"/>
                          <a:ea typeface="微软雅黑"/>
                        </a:defRPr>
                      </a:lvl4pPr>
                      <a:lvl5pPr marL="1828800" algn="l" defTabSz="914400" rtl="0" eaLnBrk="1" latinLnBrk="0" hangingPunct="1">
                        <a:defRPr sz="1800" kern="1200">
                          <a:solidFill>
                            <a:schemeClr val="dk1"/>
                          </a:solidFill>
                          <a:latin typeface="Arial"/>
                          <a:ea typeface="微软雅黑"/>
                        </a:defRPr>
                      </a:lvl5pPr>
                      <a:lvl6pPr marL="2286000" algn="l" defTabSz="914400" rtl="0" eaLnBrk="1" latinLnBrk="0" hangingPunct="1">
                        <a:defRPr sz="1800" kern="1200">
                          <a:solidFill>
                            <a:schemeClr val="dk1"/>
                          </a:solidFill>
                          <a:latin typeface="Arial"/>
                          <a:ea typeface="微软雅黑"/>
                        </a:defRPr>
                      </a:lvl6pPr>
                      <a:lvl7pPr marL="2743200" algn="l" defTabSz="914400" rtl="0" eaLnBrk="1" latinLnBrk="0" hangingPunct="1">
                        <a:defRPr sz="1800" kern="1200">
                          <a:solidFill>
                            <a:schemeClr val="dk1"/>
                          </a:solidFill>
                          <a:latin typeface="Arial"/>
                          <a:ea typeface="微软雅黑"/>
                        </a:defRPr>
                      </a:lvl7pPr>
                      <a:lvl8pPr marL="3200400" algn="l" defTabSz="914400" rtl="0" eaLnBrk="1" latinLnBrk="0" hangingPunct="1">
                        <a:defRPr sz="1800" kern="1200">
                          <a:solidFill>
                            <a:schemeClr val="dk1"/>
                          </a:solidFill>
                          <a:latin typeface="Arial"/>
                          <a:ea typeface="微软雅黑"/>
                        </a:defRPr>
                      </a:lvl8pPr>
                      <a:lvl9pPr marL="3657600" algn="l" defTabSz="914400" rtl="0" eaLnBrk="1" latinLnBrk="0" hangingPunct="1">
                        <a:defRPr sz="1800" kern="1200">
                          <a:solidFill>
                            <a:schemeClr val="dk1"/>
                          </a:solidFill>
                          <a:latin typeface="Arial"/>
                          <a:ea typeface="微软雅黑"/>
                        </a:defRPr>
                      </a:lvl9pPr>
                    </a:lstStyle>
                    <a:p>
                      <a:pPr algn="ctr">
                        <a:buNone/>
                      </a:pPr>
                      <a:r>
                        <a:rPr lang="zh-CN" altLang="en-US" sz="1300">
                          <a:solidFill>
                            <a:schemeClr val="tx1">
                              <a:lumMod val="75000"/>
                              <a:lumOff val="25000"/>
                            </a:schemeClr>
                          </a:solidFill>
                          <a:uFillTx/>
                          <a:latin typeface="+mn-ea"/>
                          <a:ea typeface="+mn-ea"/>
                          <a:sym typeface="+mn-ea"/>
                        </a:rPr>
                        <a:t>推荐等级</a:t>
                      </a:r>
                      <a:r>
                        <a:rPr lang="en-US" altLang="zh-CN" sz="1300">
                          <a:solidFill>
                            <a:schemeClr val="tx1">
                              <a:lumMod val="75000"/>
                              <a:lumOff val="25000"/>
                            </a:schemeClr>
                          </a:solidFill>
                          <a:uFillTx/>
                          <a:latin typeface="+mn-ea"/>
                          <a:ea typeface="+mn-ea"/>
                          <a:sym typeface="+mn-ea"/>
                        </a:rPr>
                        <a:t>Ⅰ</a:t>
                      </a:r>
                      <a:r>
                        <a:rPr lang="zh-CN" altLang="en-US" sz="1300">
                          <a:solidFill>
                            <a:schemeClr val="tx1">
                              <a:lumMod val="75000"/>
                              <a:lumOff val="25000"/>
                            </a:schemeClr>
                          </a:solidFill>
                          <a:uFillTx/>
                          <a:latin typeface="+mn-ea"/>
                          <a:ea typeface="+mn-ea"/>
                          <a:sym typeface="+mn-ea"/>
                        </a:rPr>
                        <a:t>级</a:t>
                      </a:r>
                      <a:endParaRPr lang="zh-CN" altLang="en-US" sz="1300">
                        <a:solidFill>
                          <a:schemeClr val="tx1">
                            <a:lumMod val="75000"/>
                            <a:lumOff val="25000"/>
                          </a:schemeClr>
                        </a:solidFill>
                        <a:uFillTx/>
                        <a:latin typeface="+mn-ea"/>
                        <a:ea typeface="+mn-ea"/>
                        <a:sym typeface="+mn-ea"/>
                      </a:endParaRPr>
                    </a:p>
                  </a:txBody>
                  <a:tcPr anchor="ctr">
                    <a:lnL w="12700" cmpd="sng">
                      <a:solidFill>
                        <a:sysClr val="windowText" lastClr="000000"/>
                      </a:solidFill>
                      <a:prstDash val="solid"/>
                    </a:lnL>
                    <a:lnR w="12700" cmpd="sng">
                      <a:solidFill>
                        <a:sysClr val="windowText" lastClr="000000"/>
                      </a:solidFill>
                      <a:prstDash val="solid"/>
                    </a:lnR>
                    <a:lnT>
                      <a:noFill/>
                    </a:lnT>
                    <a:lnB>
                      <a:noFill/>
                    </a:lnB>
                    <a:lnTlToBr w="12700" cmpd="sng">
                      <a:noFill/>
                      <a:prstDash val="solid"/>
                    </a:lnTlToBr>
                    <a:lnBlToTr w="12700" cmpd="sng">
                      <a:noFill/>
                      <a:prstDash val="solid"/>
                    </a:lnBlToTr>
                    <a:solidFill>
                      <a:sysClr val="window" lastClr="FFFFFF"/>
                    </a:solidFill>
                  </a:tcPr>
                </a:tc>
                <a:tc>
                  <a:txBody>
                    <a:bodyPr vert="horz" wrap="square"/>
                    <a:lstStyle>
                      <a:lvl1pPr marL="0" algn="l" defTabSz="914400" rtl="0" eaLnBrk="1" latinLnBrk="0" hangingPunct="1">
                        <a:defRPr sz="1800" kern="1200">
                          <a:solidFill>
                            <a:schemeClr val="dk1"/>
                          </a:solidFill>
                          <a:latin typeface="Arial"/>
                          <a:ea typeface="微软雅黑"/>
                        </a:defRPr>
                      </a:lvl1pPr>
                      <a:lvl2pPr marL="457200" algn="l" defTabSz="914400" rtl="0" eaLnBrk="1" latinLnBrk="0" hangingPunct="1">
                        <a:defRPr sz="1800" kern="1200">
                          <a:solidFill>
                            <a:schemeClr val="dk1"/>
                          </a:solidFill>
                          <a:latin typeface="Arial"/>
                          <a:ea typeface="微软雅黑"/>
                        </a:defRPr>
                      </a:lvl2pPr>
                      <a:lvl3pPr marL="914400" algn="l" defTabSz="914400" rtl="0" eaLnBrk="1" latinLnBrk="0" hangingPunct="1">
                        <a:defRPr sz="1800" kern="1200">
                          <a:solidFill>
                            <a:schemeClr val="dk1"/>
                          </a:solidFill>
                          <a:latin typeface="Arial"/>
                          <a:ea typeface="微软雅黑"/>
                        </a:defRPr>
                      </a:lvl3pPr>
                      <a:lvl4pPr marL="1371600" algn="l" defTabSz="914400" rtl="0" eaLnBrk="1" latinLnBrk="0" hangingPunct="1">
                        <a:defRPr sz="1800" kern="1200">
                          <a:solidFill>
                            <a:schemeClr val="dk1"/>
                          </a:solidFill>
                          <a:latin typeface="Arial"/>
                          <a:ea typeface="微软雅黑"/>
                        </a:defRPr>
                      </a:lvl4pPr>
                      <a:lvl5pPr marL="1828800" algn="l" defTabSz="914400" rtl="0" eaLnBrk="1" latinLnBrk="0" hangingPunct="1">
                        <a:defRPr sz="1800" kern="1200">
                          <a:solidFill>
                            <a:schemeClr val="dk1"/>
                          </a:solidFill>
                          <a:latin typeface="Arial"/>
                          <a:ea typeface="微软雅黑"/>
                        </a:defRPr>
                      </a:lvl5pPr>
                      <a:lvl6pPr marL="2286000" algn="l" defTabSz="914400" rtl="0" eaLnBrk="1" latinLnBrk="0" hangingPunct="1">
                        <a:defRPr sz="1800" kern="1200">
                          <a:solidFill>
                            <a:schemeClr val="dk1"/>
                          </a:solidFill>
                          <a:latin typeface="Arial"/>
                          <a:ea typeface="微软雅黑"/>
                        </a:defRPr>
                      </a:lvl6pPr>
                      <a:lvl7pPr marL="2743200" algn="l" defTabSz="914400" rtl="0" eaLnBrk="1" latinLnBrk="0" hangingPunct="1">
                        <a:defRPr sz="1800" kern="1200">
                          <a:solidFill>
                            <a:schemeClr val="dk1"/>
                          </a:solidFill>
                          <a:latin typeface="Arial"/>
                          <a:ea typeface="微软雅黑"/>
                        </a:defRPr>
                      </a:lvl7pPr>
                      <a:lvl8pPr marL="3200400" algn="l" defTabSz="914400" rtl="0" eaLnBrk="1" latinLnBrk="0" hangingPunct="1">
                        <a:defRPr sz="1800" kern="1200">
                          <a:solidFill>
                            <a:schemeClr val="dk1"/>
                          </a:solidFill>
                          <a:latin typeface="Arial"/>
                          <a:ea typeface="微软雅黑"/>
                        </a:defRPr>
                      </a:lvl8pPr>
                      <a:lvl9pPr marL="3657600" algn="l" defTabSz="914400" rtl="0" eaLnBrk="1" latinLnBrk="0" hangingPunct="1">
                        <a:defRPr sz="1800" kern="1200">
                          <a:solidFill>
                            <a:schemeClr val="dk1"/>
                          </a:solidFill>
                          <a:latin typeface="Arial"/>
                          <a:ea typeface="微软雅黑"/>
                        </a:defRPr>
                      </a:lvl9pPr>
                    </a:lstStyle>
                    <a:p>
                      <a:pPr algn="ctr">
                        <a:buNone/>
                      </a:pPr>
                      <a:r>
                        <a:rPr lang="zh-CN" altLang="en-US" sz="1300">
                          <a:solidFill>
                            <a:schemeClr val="tx1">
                              <a:lumMod val="75000"/>
                              <a:lumOff val="25000"/>
                            </a:schemeClr>
                          </a:solidFill>
                          <a:uFillTx/>
                          <a:latin typeface="+mn-ea"/>
                          <a:ea typeface="+mn-ea"/>
                        </a:rPr>
                        <a:t>证据等级</a:t>
                      </a:r>
                      <a:r>
                        <a:rPr lang="en-US" sz="1300">
                          <a:solidFill>
                            <a:schemeClr val="tx1">
                              <a:lumMod val="75000"/>
                              <a:lumOff val="25000"/>
                            </a:schemeClr>
                          </a:solidFill>
                          <a:uFillTx/>
                          <a:latin typeface="+mn-ea"/>
                          <a:ea typeface="+mn-ea"/>
                        </a:rPr>
                        <a:t>2A</a:t>
                      </a:r>
                      <a:r>
                        <a:rPr lang="zh-CN" altLang="en-US" sz="1300">
                          <a:solidFill>
                            <a:schemeClr val="tx1">
                              <a:lumMod val="75000"/>
                              <a:lumOff val="25000"/>
                            </a:schemeClr>
                          </a:solidFill>
                          <a:uFillTx/>
                          <a:latin typeface="+mn-ea"/>
                          <a:ea typeface="+mn-ea"/>
                        </a:rPr>
                        <a:t>级</a:t>
                      </a:r>
                      <a:endParaRPr lang="zh-CN" altLang="en-US" sz="1300">
                        <a:solidFill>
                          <a:schemeClr val="tx1">
                            <a:lumMod val="75000"/>
                            <a:lumOff val="25000"/>
                          </a:schemeClr>
                        </a:solidFill>
                        <a:uFillTx/>
                        <a:latin typeface="+mn-ea"/>
                        <a:ea typeface="+mn-ea"/>
                      </a:endParaRPr>
                    </a:p>
                  </a:txBody>
                  <a:tcPr anchor="ctr">
                    <a:lnL w="12700" cmpd="sng">
                      <a:solidFill>
                        <a:sysClr val="windowText" lastClr="000000"/>
                      </a:solidFill>
                      <a:prstDash val="solid"/>
                    </a:lnL>
                    <a:lnR w="12700" cmpd="sng">
                      <a:solidFill>
                        <a:sysClr val="windowText" lastClr="000000"/>
                      </a:solidFill>
                      <a:prstDash val="solid"/>
                    </a:lnR>
                    <a:lnT>
                      <a:noFill/>
                    </a:lnT>
                    <a:lnB>
                      <a:noFill/>
                    </a:lnB>
                    <a:lnTlToBr w="12700" cmpd="sng">
                      <a:noFill/>
                      <a:prstDash val="solid"/>
                    </a:lnTlToBr>
                    <a:lnBlToTr w="12700" cmpd="sng">
                      <a:noFill/>
                      <a:prstDash val="solid"/>
                    </a:lnBlToTr>
                    <a:solidFill>
                      <a:sysClr val="window" lastClr="FFFFFF"/>
                    </a:solidFill>
                  </a:tcPr>
                </a:tc>
                <a:tc>
                  <a:txBody>
                    <a:bodyPr vert="horz" wrap="square"/>
                    <a:lstStyle>
                      <a:lvl1pPr marL="0" algn="l" defTabSz="914400" rtl="0" eaLnBrk="1" latinLnBrk="0" hangingPunct="1">
                        <a:defRPr sz="1800" kern="1200">
                          <a:solidFill>
                            <a:schemeClr val="dk1"/>
                          </a:solidFill>
                          <a:latin typeface="Arial"/>
                          <a:ea typeface="微软雅黑"/>
                        </a:defRPr>
                      </a:lvl1pPr>
                      <a:lvl2pPr marL="457200" algn="l" defTabSz="914400" rtl="0" eaLnBrk="1" latinLnBrk="0" hangingPunct="1">
                        <a:defRPr sz="1800" kern="1200">
                          <a:solidFill>
                            <a:schemeClr val="dk1"/>
                          </a:solidFill>
                          <a:latin typeface="Arial"/>
                          <a:ea typeface="微软雅黑"/>
                        </a:defRPr>
                      </a:lvl2pPr>
                      <a:lvl3pPr marL="914400" algn="l" defTabSz="914400" rtl="0" eaLnBrk="1" latinLnBrk="0" hangingPunct="1">
                        <a:defRPr sz="1800" kern="1200">
                          <a:solidFill>
                            <a:schemeClr val="dk1"/>
                          </a:solidFill>
                          <a:latin typeface="Arial"/>
                          <a:ea typeface="微软雅黑"/>
                        </a:defRPr>
                      </a:lvl3pPr>
                      <a:lvl4pPr marL="1371600" algn="l" defTabSz="914400" rtl="0" eaLnBrk="1" latinLnBrk="0" hangingPunct="1">
                        <a:defRPr sz="1800" kern="1200">
                          <a:solidFill>
                            <a:schemeClr val="dk1"/>
                          </a:solidFill>
                          <a:latin typeface="Arial"/>
                          <a:ea typeface="微软雅黑"/>
                        </a:defRPr>
                      </a:lvl4pPr>
                      <a:lvl5pPr marL="1828800" algn="l" defTabSz="914400" rtl="0" eaLnBrk="1" latinLnBrk="0" hangingPunct="1">
                        <a:defRPr sz="1800" kern="1200">
                          <a:solidFill>
                            <a:schemeClr val="dk1"/>
                          </a:solidFill>
                          <a:latin typeface="Arial"/>
                          <a:ea typeface="微软雅黑"/>
                        </a:defRPr>
                      </a:lvl5pPr>
                      <a:lvl6pPr marL="2286000" algn="l" defTabSz="914400" rtl="0" eaLnBrk="1" latinLnBrk="0" hangingPunct="1">
                        <a:defRPr sz="1800" kern="1200">
                          <a:solidFill>
                            <a:schemeClr val="dk1"/>
                          </a:solidFill>
                          <a:latin typeface="Arial"/>
                          <a:ea typeface="微软雅黑"/>
                        </a:defRPr>
                      </a:lvl6pPr>
                      <a:lvl7pPr marL="2743200" algn="l" defTabSz="914400" rtl="0" eaLnBrk="1" latinLnBrk="0" hangingPunct="1">
                        <a:defRPr sz="1800" kern="1200">
                          <a:solidFill>
                            <a:schemeClr val="dk1"/>
                          </a:solidFill>
                          <a:latin typeface="Arial"/>
                          <a:ea typeface="微软雅黑"/>
                        </a:defRPr>
                      </a:lvl7pPr>
                      <a:lvl8pPr marL="3200400" algn="l" defTabSz="914400" rtl="0" eaLnBrk="1" latinLnBrk="0" hangingPunct="1">
                        <a:defRPr sz="1800" kern="1200">
                          <a:solidFill>
                            <a:schemeClr val="dk1"/>
                          </a:solidFill>
                          <a:latin typeface="Arial"/>
                          <a:ea typeface="微软雅黑"/>
                        </a:defRPr>
                      </a:lvl8pPr>
                      <a:lvl9pPr marL="3657600" algn="l" defTabSz="914400" rtl="0" eaLnBrk="1" latinLnBrk="0" hangingPunct="1">
                        <a:defRPr sz="1800" kern="1200">
                          <a:solidFill>
                            <a:schemeClr val="dk1"/>
                          </a:solidFill>
                          <a:latin typeface="Arial"/>
                          <a:ea typeface="微软雅黑"/>
                        </a:defRPr>
                      </a:lvl9pPr>
                    </a:lstStyle>
                    <a:p>
                      <a:pPr algn="ctr">
                        <a:buNone/>
                      </a:pPr>
                      <a:r>
                        <a:rPr lang="en-US" altLang="zh-CN" sz="1300">
                          <a:solidFill>
                            <a:schemeClr val="tx1">
                              <a:lumMod val="75000"/>
                              <a:lumOff val="25000"/>
                            </a:schemeClr>
                          </a:solidFill>
                          <a:uFillTx/>
                          <a:latin typeface="+mn-ea"/>
                          <a:ea typeface="+mn-ea"/>
                        </a:rPr>
                        <a:t>96.15%</a:t>
                      </a:r>
                      <a:endParaRPr lang="en-US" altLang="zh-CN" sz="1300">
                        <a:solidFill>
                          <a:schemeClr val="tx1">
                            <a:lumMod val="75000"/>
                            <a:lumOff val="25000"/>
                          </a:schemeClr>
                        </a:solidFill>
                        <a:uFillTx/>
                        <a:latin typeface="+mn-ea"/>
                        <a:ea typeface="+mn-ea"/>
                      </a:endParaRPr>
                    </a:p>
                  </a:txBody>
                  <a:tcPr anchor="ctr">
                    <a:lnL w="12700" cmpd="sng">
                      <a:solidFill>
                        <a:sysClr val="windowText" lastClr="000000"/>
                      </a:solidFill>
                      <a:prstDash val="solid"/>
                    </a:lnL>
                    <a:lnR w="12700" cmpd="sng">
                      <a:solidFill>
                        <a:sysClr val="windowText" lastClr="000000"/>
                      </a:solidFill>
                      <a:prstDash val="solid"/>
                    </a:lnR>
                    <a:lnT>
                      <a:noFill/>
                    </a:lnT>
                    <a:lnB>
                      <a:noFill/>
                    </a:lnB>
                    <a:lnTlToBr w="12700" cmpd="sng">
                      <a:noFill/>
                      <a:prstDash val="solid"/>
                    </a:lnTlToBr>
                    <a:lnBlToTr w="12700" cmpd="sng">
                      <a:noFill/>
                      <a:prstDash val="solid"/>
                    </a:lnBlToTr>
                    <a:solidFill>
                      <a:sysClr val="window" lastClr="FFFFFF"/>
                    </a:solidFill>
                  </a:tcPr>
                </a:tc>
              </a:tr>
              <a:tr h="289560">
                <a:tc vMerge="1">
                  <a:txBody>
                    <a:bodyPr vert="horz" wrap="square"/>
                    <a:lstStyle/>
                    <a:p/>
                  </a:txBody>
                  <a:tcPr>
                    <a:lnL>
                      <a:noFill/>
                    </a:lnL>
                    <a:lnR>
                      <a:noFill/>
                    </a:lnR>
                  </a:tcPr>
                </a:tc>
                <a:tc>
                  <a:txBody>
                    <a:bodyPr vert="horz" wrap="square"/>
                    <a:lstStyle>
                      <a:lvl1pPr marL="0" algn="l" defTabSz="914400" rtl="0" eaLnBrk="1" latinLnBrk="0" hangingPunct="1">
                        <a:defRPr sz="1800" kern="1200">
                          <a:solidFill>
                            <a:schemeClr val="dk1"/>
                          </a:solidFill>
                          <a:latin typeface="Arial"/>
                          <a:ea typeface="微软雅黑"/>
                        </a:defRPr>
                      </a:lvl1pPr>
                      <a:lvl2pPr marL="457200" algn="l" defTabSz="914400" rtl="0" eaLnBrk="1" latinLnBrk="0" hangingPunct="1">
                        <a:defRPr sz="1800" kern="1200">
                          <a:solidFill>
                            <a:schemeClr val="dk1"/>
                          </a:solidFill>
                          <a:latin typeface="Arial"/>
                          <a:ea typeface="微软雅黑"/>
                        </a:defRPr>
                      </a:lvl2pPr>
                      <a:lvl3pPr marL="914400" algn="l" defTabSz="914400" rtl="0" eaLnBrk="1" latinLnBrk="0" hangingPunct="1">
                        <a:defRPr sz="1800" kern="1200">
                          <a:solidFill>
                            <a:schemeClr val="dk1"/>
                          </a:solidFill>
                          <a:latin typeface="Arial"/>
                          <a:ea typeface="微软雅黑"/>
                        </a:defRPr>
                      </a:lvl3pPr>
                      <a:lvl4pPr marL="1371600" algn="l" defTabSz="914400" rtl="0" eaLnBrk="1" latinLnBrk="0" hangingPunct="1">
                        <a:defRPr sz="1800" kern="1200">
                          <a:solidFill>
                            <a:schemeClr val="dk1"/>
                          </a:solidFill>
                          <a:latin typeface="Arial"/>
                          <a:ea typeface="微软雅黑"/>
                        </a:defRPr>
                      </a:lvl4pPr>
                      <a:lvl5pPr marL="1828800" algn="l" defTabSz="914400" rtl="0" eaLnBrk="1" latinLnBrk="0" hangingPunct="1">
                        <a:defRPr sz="1800" kern="1200">
                          <a:solidFill>
                            <a:schemeClr val="dk1"/>
                          </a:solidFill>
                          <a:latin typeface="Arial"/>
                          <a:ea typeface="微软雅黑"/>
                        </a:defRPr>
                      </a:lvl5pPr>
                      <a:lvl6pPr marL="2286000" algn="l" defTabSz="914400" rtl="0" eaLnBrk="1" latinLnBrk="0" hangingPunct="1">
                        <a:defRPr sz="1800" kern="1200">
                          <a:solidFill>
                            <a:schemeClr val="dk1"/>
                          </a:solidFill>
                          <a:latin typeface="Arial"/>
                          <a:ea typeface="微软雅黑"/>
                        </a:defRPr>
                      </a:lvl6pPr>
                      <a:lvl7pPr marL="2743200" algn="l" defTabSz="914400" rtl="0" eaLnBrk="1" latinLnBrk="0" hangingPunct="1">
                        <a:defRPr sz="1800" kern="1200">
                          <a:solidFill>
                            <a:schemeClr val="dk1"/>
                          </a:solidFill>
                          <a:latin typeface="Arial"/>
                          <a:ea typeface="微软雅黑"/>
                        </a:defRPr>
                      </a:lvl7pPr>
                      <a:lvl8pPr marL="3200400" algn="l" defTabSz="914400" rtl="0" eaLnBrk="1" latinLnBrk="0" hangingPunct="1">
                        <a:defRPr sz="1800" kern="1200">
                          <a:solidFill>
                            <a:schemeClr val="dk1"/>
                          </a:solidFill>
                          <a:latin typeface="Arial"/>
                          <a:ea typeface="微软雅黑"/>
                        </a:defRPr>
                      </a:lvl8pPr>
                      <a:lvl9pPr marL="3657600" algn="l" defTabSz="914400" rtl="0" eaLnBrk="1" latinLnBrk="0" hangingPunct="1">
                        <a:defRPr sz="1800" kern="1200">
                          <a:solidFill>
                            <a:schemeClr val="dk1"/>
                          </a:solidFill>
                          <a:latin typeface="Arial"/>
                          <a:ea typeface="微软雅黑"/>
                        </a:defRPr>
                      </a:lvl9pPr>
                    </a:lstStyle>
                    <a:p>
                      <a:pPr>
                        <a:buNone/>
                      </a:pPr>
                      <a:endParaRPr lang="zh-CN" altLang="en-US" sz="1300">
                        <a:solidFill>
                          <a:schemeClr val="tx1"/>
                        </a:solidFill>
                        <a:uFillTx/>
                        <a:latin typeface="+mn-ea"/>
                        <a:ea typeface="+mn-ea"/>
                      </a:endParaRPr>
                    </a:p>
                  </a:txBody>
                  <a:tcPr anchor="ctr">
                    <a:lnL>
                      <a:noFill/>
                    </a:lnL>
                    <a:lnR>
                      <a:noFill/>
                    </a:lnR>
                    <a:lnT>
                      <a:noFill/>
                    </a:lnT>
                    <a:lnB>
                      <a:noFill/>
                    </a:lnB>
                    <a:lnTlToBr>
                      <a:noFill/>
                    </a:lnTlToBr>
                    <a:lnBlToTr>
                      <a:noFill/>
                    </a:lnBlToTr>
                    <a:solidFill>
                      <a:sysClr val="window" lastClr="FFFFFF"/>
                    </a:solidFill>
                  </a:tcPr>
                </a:tc>
                <a:tc>
                  <a:txBody>
                    <a:bodyPr vert="horz" wrap="square"/>
                    <a:lstStyle>
                      <a:lvl1pPr marL="0" algn="l" defTabSz="914400" rtl="0" eaLnBrk="1" latinLnBrk="0" hangingPunct="1">
                        <a:defRPr sz="1800" kern="1200">
                          <a:solidFill>
                            <a:schemeClr val="dk1"/>
                          </a:solidFill>
                          <a:latin typeface="Arial"/>
                          <a:ea typeface="微软雅黑"/>
                        </a:defRPr>
                      </a:lvl1pPr>
                      <a:lvl2pPr marL="457200" algn="l" defTabSz="914400" rtl="0" eaLnBrk="1" latinLnBrk="0" hangingPunct="1">
                        <a:defRPr sz="1800" kern="1200">
                          <a:solidFill>
                            <a:schemeClr val="dk1"/>
                          </a:solidFill>
                          <a:latin typeface="Arial"/>
                          <a:ea typeface="微软雅黑"/>
                        </a:defRPr>
                      </a:lvl2pPr>
                      <a:lvl3pPr marL="914400" algn="l" defTabSz="914400" rtl="0" eaLnBrk="1" latinLnBrk="0" hangingPunct="1">
                        <a:defRPr sz="1800" kern="1200">
                          <a:solidFill>
                            <a:schemeClr val="dk1"/>
                          </a:solidFill>
                          <a:latin typeface="Arial"/>
                          <a:ea typeface="微软雅黑"/>
                        </a:defRPr>
                      </a:lvl3pPr>
                      <a:lvl4pPr marL="1371600" algn="l" defTabSz="914400" rtl="0" eaLnBrk="1" latinLnBrk="0" hangingPunct="1">
                        <a:defRPr sz="1800" kern="1200">
                          <a:solidFill>
                            <a:schemeClr val="dk1"/>
                          </a:solidFill>
                          <a:latin typeface="Arial"/>
                          <a:ea typeface="微软雅黑"/>
                        </a:defRPr>
                      </a:lvl4pPr>
                      <a:lvl5pPr marL="1828800" algn="l" defTabSz="914400" rtl="0" eaLnBrk="1" latinLnBrk="0" hangingPunct="1">
                        <a:defRPr sz="1800" kern="1200">
                          <a:solidFill>
                            <a:schemeClr val="dk1"/>
                          </a:solidFill>
                          <a:latin typeface="Arial"/>
                          <a:ea typeface="微软雅黑"/>
                        </a:defRPr>
                      </a:lvl5pPr>
                      <a:lvl6pPr marL="2286000" algn="l" defTabSz="914400" rtl="0" eaLnBrk="1" latinLnBrk="0" hangingPunct="1">
                        <a:defRPr sz="1800" kern="1200">
                          <a:solidFill>
                            <a:schemeClr val="dk1"/>
                          </a:solidFill>
                          <a:latin typeface="Arial"/>
                          <a:ea typeface="微软雅黑"/>
                        </a:defRPr>
                      </a:lvl6pPr>
                      <a:lvl7pPr marL="2743200" algn="l" defTabSz="914400" rtl="0" eaLnBrk="1" latinLnBrk="0" hangingPunct="1">
                        <a:defRPr sz="1800" kern="1200">
                          <a:solidFill>
                            <a:schemeClr val="dk1"/>
                          </a:solidFill>
                          <a:latin typeface="Arial"/>
                          <a:ea typeface="微软雅黑"/>
                        </a:defRPr>
                      </a:lvl7pPr>
                      <a:lvl8pPr marL="3200400" algn="l" defTabSz="914400" rtl="0" eaLnBrk="1" latinLnBrk="0" hangingPunct="1">
                        <a:defRPr sz="1800" kern="1200">
                          <a:solidFill>
                            <a:schemeClr val="dk1"/>
                          </a:solidFill>
                          <a:latin typeface="Arial"/>
                          <a:ea typeface="微软雅黑"/>
                        </a:defRPr>
                      </a:lvl8pPr>
                      <a:lvl9pPr marL="3657600" algn="l" defTabSz="914400" rtl="0" eaLnBrk="1" latinLnBrk="0" hangingPunct="1">
                        <a:defRPr sz="1800" kern="1200">
                          <a:solidFill>
                            <a:schemeClr val="dk1"/>
                          </a:solidFill>
                          <a:latin typeface="Arial"/>
                          <a:ea typeface="微软雅黑"/>
                        </a:defRPr>
                      </a:lvl9pPr>
                    </a:lstStyle>
                    <a:p>
                      <a:pPr>
                        <a:buNone/>
                      </a:pPr>
                      <a:endParaRPr lang="zh-CN" altLang="en-US" sz="1300">
                        <a:solidFill>
                          <a:schemeClr val="tx1"/>
                        </a:solidFill>
                        <a:uFillTx/>
                        <a:latin typeface="+mn-ea"/>
                        <a:ea typeface="+mn-ea"/>
                        <a:sym typeface="+mn-ea"/>
                      </a:endParaRPr>
                    </a:p>
                  </a:txBody>
                  <a:tcPr anchor="ctr">
                    <a:lnL>
                      <a:noFill/>
                    </a:lnL>
                    <a:lnR>
                      <a:noFill/>
                    </a:lnR>
                    <a:lnT>
                      <a:noFill/>
                    </a:lnT>
                    <a:lnB>
                      <a:noFill/>
                    </a:lnB>
                    <a:lnTlToBr>
                      <a:noFill/>
                    </a:lnTlToBr>
                    <a:lnBlToTr>
                      <a:noFill/>
                    </a:lnBlToTr>
                    <a:solidFill>
                      <a:sysClr val="window" lastClr="FFFFFF"/>
                    </a:solidFill>
                  </a:tcPr>
                </a:tc>
                <a:tc>
                  <a:txBody>
                    <a:bodyPr vert="horz" wrap="square"/>
                    <a:lstStyle>
                      <a:lvl1pPr marL="0" algn="l" defTabSz="914400" rtl="0" eaLnBrk="1" latinLnBrk="0" hangingPunct="1">
                        <a:defRPr sz="1800" kern="1200">
                          <a:solidFill>
                            <a:schemeClr val="dk1"/>
                          </a:solidFill>
                          <a:latin typeface="Arial"/>
                          <a:ea typeface="微软雅黑"/>
                        </a:defRPr>
                      </a:lvl1pPr>
                      <a:lvl2pPr marL="457200" algn="l" defTabSz="914400" rtl="0" eaLnBrk="1" latinLnBrk="0" hangingPunct="1">
                        <a:defRPr sz="1800" kern="1200">
                          <a:solidFill>
                            <a:schemeClr val="dk1"/>
                          </a:solidFill>
                          <a:latin typeface="Arial"/>
                          <a:ea typeface="微软雅黑"/>
                        </a:defRPr>
                      </a:lvl2pPr>
                      <a:lvl3pPr marL="914400" algn="l" defTabSz="914400" rtl="0" eaLnBrk="1" latinLnBrk="0" hangingPunct="1">
                        <a:defRPr sz="1800" kern="1200">
                          <a:solidFill>
                            <a:schemeClr val="dk1"/>
                          </a:solidFill>
                          <a:latin typeface="Arial"/>
                          <a:ea typeface="微软雅黑"/>
                        </a:defRPr>
                      </a:lvl3pPr>
                      <a:lvl4pPr marL="1371600" algn="l" defTabSz="914400" rtl="0" eaLnBrk="1" latinLnBrk="0" hangingPunct="1">
                        <a:defRPr sz="1800" kern="1200">
                          <a:solidFill>
                            <a:schemeClr val="dk1"/>
                          </a:solidFill>
                          <a:latin typeface="Arial"/>
                          <a:ea typeface="微软雅黑"/>
                        </a:defRPr>
                      </a:lvl4pPr>
                      <a:lvl5pPr marL="1828800" algn="l" defTabSz="914400" rtl="0" eaLnBrk="1" latinLnBrk="0" hangingPunct="1">
                        <a:defRPr sz="1800" kern="1200">
                          <a:solidFill>
                            <a:schemeClr val="dk1"/>
                          </a:solidFill>
                          <a:latin typeface="Arial"/>
                          <a:ea typeface="微软雅黑"/>
                        </a:defRPr>
                      </a:lvl5pPr>
                      <a:lvl6pPr marL="2286000" algn="l" defTabSz="914400" rtl="0" eaLnBrk="1" latinLnBrk="0" hangingPunct="1">
                        <a:defRPr sz="1800" kern="1200">
                          <a:solidFill>
                            <a:schemeClr val="dk1"/>
                          </a:solidFill>
                          <a:latin typeface="Arial"/>
                          <a:ea typeface="微软雅黑"/>
                        </a:defRPr>
                      </a:lvl6pPr>
                      <a:lvl7pPr marL="2743200" algn="l" defTabSz="914400" rtl="0" eaLnBrk="1" latinLnBrk="0" hangingPunct="1">
                        <a:defRPr sz="1800" kern="1200">
                          <a:solidFill>
                            <a:schemeClr val="dk1"/>
                          </a:solidFill>
                          <a:latin typeface="Arial"/>
                          <a:ea typeface="微软雅黑"/>
                        </a:defRPr>
                      </a:lvl7pPr>
                      <a:lvl8pPr marL="3200400" algn="l" defTabSz="914400" rtl="0" eaLnBrk="1" latinLnBrk="0" hangingPunct="1">
                        <a:defRPr sz="1800" kern="1200">
                          <a:solidFill>
                            <a:schemeClr val="dk1"/>
                          </a:solidFill>
                          <a:latin typeface="Arial"/>
                          <a:ea typeface="微软雅黑"/>
                        </a:defRPr>
                      </a:lvl8pPr>
                      <a:lvl9pPr marL="3657600" algn="l" defTabSz="914400" rtl="0" eaLnBrk="1" latinLnBrk="0" hangingPunct="1">
                        <a:defRPr sz="1800" kern="1200">
                          <a:solidFill>
                            <a:schemeClr val="dk1"/>
                          </a:solidFill>
                          <a:latin typeface="Arial"/>
                          <a:ea typeface="微软雅黑"/>
                        </a:defRPr>
                      </a:lvl9pPr>
                    </a:lstStyle>
                    <a:p>
                      <a:pPr algn="ctr">
                        <a:buNone/>
                      </a:pPr>
                      <a:endParaRPr lang="zh-CN" altLang="en-US" sz="1300">
                        <a:solidFill>
                          <a:schemeClr val="tx1">
                            <a:lumMod val="75000"/>
                            <a:lumOff val="25000"/>
                          </a:schemeClr>
                        </a:solidFill>
                        <a:uFillTx/>
                        <a:latin typeface="+mn-ea"/>
                        <a:ea typeface="+mn-ea"/>
                      </a:endParaRPr>
                    </a:p>
                  </a:txBody>
                  <a:tcPr anchor="ctr">
                    <a:lnL>
                      <a:noFill/>
                    </a:lnL>
                    <a:lnR>
                      <a:noFill/>
                    </a:lnR>
                    <a:lnT>
                      <a:noFill/>
                    </a:lnT>
                    <a:lnB>
                      <a:noFill/>
                    </a:lnB>
                    <a:lnTlToBr>
                      <a:noFill/>
                    </a:lnTlToBr>
                    <a:lnBlToTr>
                      <a:noFill/>
                    </a:lnBlToTr>
                    <a:solidFill>
                      <a:sysClr val="window" lastClr="FFFFFF"/>
                    </a:solidFill>
                  </a:tcPr>
                </a:tc>
                <a:tc>
                  <a:txBody>
                    <a:bodyPr vert="horz" wrap="square"/>
                    <a:lstStyle>
                      <a:lvl1pPr marL="0" algn="l" defTabSz="914400" rtl="0" eaLnBrk="1" latinLnBrk="0" hangingPunct="1">
                        <a:defRPr sz="1800" kern="1200">
                          <a:solidFill>
                            <a:schemeClr val="dk1"/>
                          </a:solidFill>
                          <a:latin typeface="Arial"/>
                          <a:ea typeface="微软雅黑"/>
                        </a:defRPr>
                      </a:lvl1pPr>
                      <a:lvl2pPr marL="457200" algn="l" defTabSz="914400" rtl="0" eaLnBrk="1" latinLnBrk="0" hangingPunct="1">
                        <a:defRPr sz="1800" kern="1200">
                          <a:solidFill>
                            <a:schemeClr val="dk1"/>
                          </a:solidFill>
                          <a:latin typeface="Arial"/>
                          <a:ea typeface="微软雅黑"/>
                        </a:defRPr>
                      </a:lvl2pPr>
                      <a:lvl3pPr marL="914400" algn="l" defTabSz="914400" rtl="0" eaLnBrk="1" latinLnBrk="0" hangingPunct="1">
                        <a:defRPr sz="1800" kern="1200">
                          <a:solidFill>
                            <a:schemeClr val="dk1"/>
                          </a:solidFill>
                          <a:latin typeface="Arial"/>
                          <a:ea typeface="微软雅黑"/>
                        </a:defRPr>
                      </a:lvl3pPr>
                      <a:lvl4pPr marL="1371600" algn="l" defTabSz="914400" rtl="0" eaLnBrk="1" latinLnBrk="0" hangingPunct="1">
                        <a:defRPr sz="1800" kern="1200">
                          <a:solidFill>
                            <a:schemeClr val="dk1"/>
                          </a:solidFill>
                          <a:latin typeface="Arial"/>
                          <a:ea typeface="微软雅黑"/>
                        </a:defRPr>
                      </a:lvl4pPr>
                      <a:lvl5pPr marL="1828800" algn="l" defTabSz="914400" rtl="0" eaLnBrk="1" latinLnBrk="0" hangingPunct="1">
                        <a:defRPr sz="1800" kern="1200">
                          <a:solidFill>
                            <a:schemeClr val="dk1"/>
                          </a:solidFill>
                          <a:latin typeface="Arial"/>
                          <a:ea typeface="微软雅黑"/>
                        </a:defRPr>
                      </a:lvl5pPr>
                      <a:lvl6pPr marL="2286000" algn="l" defTabSz="914400" rtl="0" eaLnBrk="1" latinLnBrk="0" hangingPunct="1">
                        <a:defRPr sz="1800" kern="1200">
                          <a:solidFill>
                            <a:schemeClr val="dk1"/>
                          </a:solidFill>
                          <a:latin typeface="Arial"/>
                          <a:ea typeface="微软雅黑"/>
                        </a:defRPr>
                      </a:lvl6pPr>
                      <a:lvl7pPr marL="2743200" algn="l" defTabSz="914400" rtl="0" eaLnBrk="1" latinLnBrk="0" hangingPunct="1">
                        <a:defRPr sz="1800" kern="1200">
                          <a:solidFill>
                            <a:schemeClr val="dk1"/>
                          </a:solidFill>
                          <a:latin typeface="Arial"/>
                          <a:ea typeface="微软雅黑"/>
                        </a:defRPr>
                      </a:lvl7pPr>
                      <a:lvl8pPr marL="3200400" algn="l" defTabSz="914400" rtl="0" eaLnBrk="1" latinLnBrk="0" hangingPunct="1">
                        <a:defRPr sz="1800" kern="1200">
                          <a:solidFill>
                            <a:schemeClr val="dk1"/>
                          </a:solidFill>
                          <a:latin typeface="Arial"/>
                          <a:ea typeface="微软雅黑"/>
                        </a:defRPr>
                      </a:lvl8pPr>
                      <a:lvl9pPr marL="3657600" algn="l" defTabSz="914400" rtl="0" eaLnBrk="1" latinLnBrk="0" hangingPunct="1">
                        <a:defRPr sz="1800" kern="1200">
                          <a:solidFill>
                            <a:schemeClr val="dk1"/>
                          </a:solidFill>
                          <a:latin typeface="Arial"/>
                          <a:ea typeface="微软雅黑"/>
                        </a:defRPr>
                      </a:lvl9pPr>
                    </a:lstStyle>
                    <a:p>
                      <a:pPr algn="ctr">
                        <a:buNone/>
                      </a:pPr>
                      <a:endParaRPr lang="zh-CN" altLang="en-US" sz="1300">
                        <a:solidFill>
                          <a:schemeClr val="tx1">
                            <a:lumMod val="75000"/>
                            <a:lumOff val="25000"/>
                          </a:schemeClr>
                        </a:solidFill>
                        <a:uFillTx/>
                        <a:latin typeface="+mn-ea"/>
                        <a:ea typeface="+mn-ea"/>
                      </a:endParaRPr>
                    </a:p>
                  </a:txBody>
                  <a:tcPr anchor="ctr">
                    <a:lnL>
                      <a:noFill/>
                    </a:lnL>
                    <a:lnR>
                      <a:noFill/>
                    </a:lnR>
                    <a:lnT>
                      <a:noFill/>
                    </a:lnT>
                    <a:lnB>
                      <a:noFill/>
                    </a:lnB>
                    <a:lnTlToBr>
                      <a:noFill/>
                    </a:lnTlToBr>
                    <a:lnBlToTr>
                      <a:noFill/>
                    </a:lnBlToTr>
                    <a:solidFill>
                      <a:sysClr val="window" lastClr="FFFFFF"/>
                    </a:solidFill>
                  </a:tcPr>
                </a:tc>
                <a:tc>
                  <a:txBody>
                    <a:bodyPr vert="horz" wrap="square"/>
                    <a:lstStyle>
                      <a:lvl1pPr marL="0" algn="l" defTabSz="914400" rtl="0" eaLnBrk="1" latinLnBrk="0" hangingPunct="1">
                        <a:defRPr sz="1800" kern="1200">
                          <a:solidFill>
                            <a:schemeClr val="dk1"/>
                          </a:solidFill>
                          <a:latin typeface="Arial"/>
                          <a:ea typeface="微软雅黑"/>
                        </a:defRPr>
                      </a:lvl1pPr>
                      <a:lvl2pPr marL="457200" algn="l" defTabSz="914400" rtl="0" eaLnBrk="1" latinLnBrk="0" hangingPunct="1">
                        <a:defRPr sz="1800" kern="1200">
                          <a:solidFill>
                            <a:schemeClr val="dk1"/>
                          </a:solidFill>
                          <a:latin typeface="Arial"/>
                          <a:ea typeface="微软雅黑"/>
                        </a:defRPr>
                      </a:lvl2pPr>
                      <a:lvl3pPr marL="914400" algn="l" defTabSz="914400" rtl="0" eaLnBrk="1" latinLnBrk="0" hangingPunct="1">
                        <a:defRPr sz="1800" kern="1200">
                          <a:solidFill>
                            <a:schemeClr val="dk1"/>
                          </a:solidFill>
                          <a:latin typeface="Arial"/>
                          <a:ea typeface="微软雅黑"/>
                        </a:defRPr>
                      </a:lvl3pPr>
                      <a:lvl4pPr marL="1371600" algn="l" defTabSz="914400" rtl="0" eaLnBrk="1" latinLnBrk="0" hangingPunct="1">
                        <a:defRPr sz="1800" kern="1200">
                          <a:solidFill>
                            <a:schemeClr val="dk1"/>
                          </a:solidFill>
                          <a:latin typeface="Arial"/>
                          <a:ea typeface="微软雅黑"/>
                        </a:defRPr>
                      </a:lvl4pPr>
                      <a:lvl5pPr marL="1828800" algn="l" defTabSz="914400" rtl="0" eaLnBrk="1" latinLnBrk="0" hangingPunct="1">
                        <a:defRPr sz="1800" kern="1200">
                          <a:solidFill>
                            <a:schemeClr val="dk1"/>
                          </a:solidFill>
                          <a:latin typeface="Arial"/>
                          <a:ea typeface="微软雅黑"/>
                        </a:defRPr>
                      </a:lvl5pPr>
                      <a:lvl6pPr marL="2286000" algn="l" defTabSz="914400" rtl="0" eaLnBrk="1" latinLnBrk="0" hangingPunct="1">
                        <a:defRPr sz="1800" kern="1200">
                          <a:solidFill>
                            <a:schemeClr val="dk1"/>
                          </a:solidFill>
                          <a:latin typeface="Arial"/>
                          <a:ea typeface="微软雅黑"/>
                        </a:defRPr>
                      </a:lvl6pPr>
                      <a:lvl7pPr marL="2743200" algn="l" defTabSz="914400" rtl="0" eaLnBrk="1" latinLnBrk="0" hangingPunct="1">
                        <a:defRPr sz="1800" kern="1200">
                          <a:solidFill>
                            <a:schemeClr val="dk1"/>
                          </a:solidFill>
                          <a:latin typeface="Arial"/>
                          <a:ea typeface="微软雅黑"/>
                        </a:defRPr>
                      </a:lvl7pPr>
                      <a:lvl8pPr marL="3200400" algn="l" defTabSz="914400" rtl="0" eaLnBrk="1" latinLnBrk="0" hangingPunct="1">
                        <a:defRPr sz="1800" kern="1200">
                          <a:solidFill>
                            <a:schemeClr val="dk1"/>
                          </a:solidFill>
                          <a:latin typeface="Arial"/>
                          <a:ea typeface="微软雅黑"/>
                        </a:defRPr>
                      </a:lvl8pPr>
                      <a:lvl9pPr marL="3657600" algn="l" defTabSz="914400" rtl="0" eaLnBrk="1" latinLnBrk="0" hangingPunct="1">
                        <a:defRPr sz="1800" kern="1200">
                          <a:solidFill>
                            <a:schemeClr val="dk1"/>
                          </a:solidFill>
                          <a:latin typeface="Arial"/>
                          <a:ea typeface="微软雅黑"/>
                        </a:defRPr>
                      </a:lvl9pPr>
                    </a:lstStyle>
                    <a:p>
                      <a:pPr algn="ctr">
                        <a:buNone/>
                      </a:pPr>
                      <a:endParaRPr lang="en-US" altLang="zh-CN" sz="1300">
                        <a:solidFill>
                          <a:schemeClr val="tx1">
                            <a:lumMod val="75000"/>
                            <a:lumOff val="25000"/>
                          </a:schemeClr>
                        </a:solidFill>
                        <a:uFillTx/>
                        <a:latin typeface="+mn-ea"/>
                        <a:ea typeface="+mn-ea"/>
                      </a:endParaRPr>
                    </a:p>
                  </a:txBody>
                  <a:tcPr anchor="ctr">
                    <a:lnL>
                      <a:noFill/>
                    </a:lnL>
                    <a:lnR>
                      <a:noFill/>
                    </a:lnR>
                    <a:lnT>
                      <a:noFill/>
                    </a:lnT>
                    <a:lnB>
                      <a:noFill/>
                    </a:lnB>
                    <a:lnTlToBr>
                      <a:noFill/>
                    </a:lnTlToBr>
                    <a:lnBlToTr>
                      <a:noFill/>
                    </a:lnBlToTr>
                    <a:solidFill>
                      <a:sysClr val="window" lastClr="FFFFFF"/>
                    </a:solidFill>
                  </a:tcPr>
                </a:tc>
              </a:tr>
              <a:tr h="289560">
                <a:tc vMerge="1">
                  <a:txBody>
                    <a:bodyPr vert="horz" wrap="square"/>
                    <a:lstStyle/>
                    <a:p/>
                  </a:txBody>
                  <a:tcPr>
                    <a:lnL>
                      <a:noFill/>
                    </a:lnL>
                    <a:lnR>
                      <a:noFill/>
                    </a:lnR>
                  </a:tcPr>
                </a:tc>
                <a:tc rowSpan="11">
                  <a:txBody>
                    <a:bodyPr vert="horz" wrap="square"/>
                    <a:lstStyle>
                      <a:lvl1pPr marL="0" algn="l" defTabSz="914400" rtl="0" eaLnBrk="1" latinLnBrk="0" hangingPunct="1">
                        <a:defRPr sz="1800" kern="1200">
                          <a:solidFill>
                            <a:schemeClr val="dk1"/>
                          </a:solidFill>
                          <a:latin typeface="Arial"/>
                          <a:ea typeface="微软雅黑"/>
                        </a:defRPr>
                      </a:lvl1pPr>
                      <a:lvl2pPr marL="457200" algn="l" defTabSz="914400" rtl="0" eaLnBrk="1" latinLnBrk="0" hangingPunct="1">
                        <a:defRPr sz="1800" kern="1200">
                          <a:solidFill>
                            <a:schemeClr val="dk1"/>
                          </a:solidFill>
                          <a:latin typeface="Arial"/>
                          <a:ea typeface="微软雅黑"/>
                        </a:defRPr>
                      </a:lvl2pPr>
                      <a:lvl3pPr marL="914400" algn="l" defTabSz="914400" rtl="0" eaLnBrk="1" latinLnBrk="0" hangingPunct="1">
                        <a:defRPr sz="1800" kern="1200">
                          <a:solidFill>
                            <a:schemeClr val="dk1"/>
                          </a:solidFill>
                          <a:latin typeface="Arial"/>
                          <a:ea typeface="微软雅黑"/>
                        </a:defRPr>
                      </a:lvl3pPr>
                      <a:lvl4pPr marL="1371600" algn="l" defTabSz="914400" rtl="0" eaLnBrk="1" latinLnBrk="0" hangingPunct="1">
                        <a:defRPr sz="1800" kern="1200">
                          <a:solidFill>
                            <a:schemeClr val="dk1"/>
                          </a:solidFill>
                          <a:latin typeface="Arial"/>
                          <a:ea typeface="微软雅黑"/>
                        </a:defRPr>
                      </a:lvl4pPr>
                      <a:lvl5pPr marL="1828800" algn="l" defTabSz="914400" rtl="0" eaLnBrk="1" latinLnBrk="0" hangingPunct="1">
                        <a:defRPr sz="1800" kern="1200">
                          <a:solidFill>
                            <a:schemeClr val="dk1"/>
                          </a:solidFill>
                          <a:latin typeface="Arial"/>
                          <a:ea typeface="微软雅黑"/>
                        </a:defRPr>
                      </a:lvl5pPr>
                      <a:lvl6pPr marL="2286000" algn="l" defTabSz="914400" rtl="0" eaLnBrk="1" latinLnBrk="0" hangingPunct="1">
                        <a:defRPr sz="1800" kern="1200">
                          <a:solidFill>
                            <a:schemeClr val="dk1"/>
                          </a:solidFill>
                          <a:latin typeface="Arial"/>
                          <a:ea typeface="微软雅黑"/>
                        </a:defRPr>
                      </a:lvl6pPr>
                      <a:lvl7pPr marL="2743200" algn="l" defTabSz="914400" rtl="0" eaLnBrk="1" latinLnBrk="0" hangingPunct="1">
                        <a:defRPr sz="1800" kern="1200">
                          <a:solidFill>
                            <a:schemeClr val="dk1"/>
                          </a:solidFill>
                          <a:latin typeface="Arial"/>
                          <a:ea typeface="微软雅黑"/>
                        </a:defRPr>
                      </a:lvl7pPr>
                      <a:lvl8pPr marL="3200400" algn="l" defTabSz="914400" rtl="0" eaLnBrk="1" latinLnBrk="0" hangingPunct="1">
                        <a:defRPr sz="1800" kern="1200">
                          <a:solidFill>
                            <a:schemeClr val="dk1"/>
                          </a:solidFill>
                          <a:latin typeface="Arial"/>
                          <a:ea typeface="微软雅黑"/>
                        </a:defRPr>
                      </a:lvl8pPr>
                      <a:lvl9pPr marL="3657600" algn="l" defTabSz="914400" rtl="0" eaLnBrk="1" latinLnBrk="0" hangingPunct="1">
                        <a:defRPr sz="1800" kern="1200">
                          <a:solidFill>
                            <a:schemeClr val="dk1"/>
                          </a:solidFill>
                          <a:latin typeface="Arial"/>
                          <a:ea typeface="微软雅黑"/>
                        </a:defRPr>
                      </a:lvl9pPr>
                    </a:lstStyle>
                    <a:p>
                      <a:pPr>
                        <a:buNone/>
                      </a:pPr>
                      <a:r>
                        <a:rPr lang="en-US" altLang="zh-CN" sz="1400" b="1">
                          <a:solidFill>
                            <a:srgbClr val="FF0000"/>
                          </a:solidFill>
                          <a:uFillTx/>
                          <a:latin typeface="+mn-ea"/>
                          <a:ea typeface="+mn-ea"/>
                        </a:rPr>
                        <a:t>2.</a:t>
                      </a:r>
                      <a:r>
                        <a:rPr lang="zh-CN" altLang="en-US" sz="1400" b="1">
                          <a:solidFill>
                            <a:srgbClr val="FF0000"/>
                          </a:solidFill>
                          <a:uFillTx/>
                          <a:latin typeface="+mn-ea"/>
                          <a:ea typeface="+mn-ea"/>
                        </a:rPr>
                        <a:t>不适合口服给药的特殊人群</a:t>
                      </a:r>
                      <a:endParaRPr lang="zh-CN" altLang="en-US" sz="1400" b="1">
                        <a:solidFill>
                          <a:srgbClr val="FF0000"/>
                        </a:solidFill>
                        <a:uFillTx/>
                        <a:latin typeface="+mn-ea"/>
                        <a:ea typeface="+mn-ea"/>
                      </a:endParaRPr>
                    </a:p>
                  </a:txBody>
                  <a:tcPr anchor="ctr">
                    <a:lnL>
                      <a:noFill/>
                    </a:lnL>
                    <a:lnR>
                      <a:noFill/>
                    </a:lnR>
                    <a:lnT>
                      <a:noFill/>
                    </a:lnT>
                    <a:lnB>
                      <a:noFill/>
                    </a:lnB>
                    <a:lnTlToBr>
                      <a:noFill/>
                    </a:lnTlToBr>
                    <a:lnBlToTr>
                      <a:noFill/>
                    </a:lnBlToTr>
                    <a:solidFill>
                      <a:sysClr val="window" lastClr="FFFFFF"/>
                    </a:solidFill>
                  </a:tcPr>
                </a:tc>
                <a:tc>
                  <a:txBody>
                    <a:bodyPr vert="horz" wrap="square"/>
                    <a:lstStyle>
                      <a:lvl1pPr marL="0" algn="l" defTabSz="914400" rtl="0" eaLnBrk="1" latinLnBrk="0" hangingPunct="1">
                        <a:defRPr sz="1800" kern="1200">
                          <a:solidFill>
                            <a:schemeClr val="dk1"/>
                          </a:solidFill>
                          <a:latin typeface="Arial"/>
                          <a:ea typeface="微软雅黑"/>
                        </a:defRPr>
                      </a:lvl1pPr>
                      <a:lvl2pPr marL="457200" algn="l" defTabSz="914400" rtl="0" eaLnBrk="1" latinLnBrk="0" hangingPunct="1">
                        <a:defRPr sz="1800" kern="1200">
                          <a:solidFill>
                            <a:schemeClr val="dk1"/>
                          </a:solidFill>
                          <a:latin typeface="Arial"/>
                          <a:ea typeface="微软雅黑"/>
                        </a:defRPr>
                      </a:lvl2pPr>
                      <a:lvl3pPr marL="914400" algn="l" defTabSz="914400" rtl="0" eaLnBrk="1" latinLnBrk="0" hangingPunct="1">
                        <a:defRPr sz="1800" kern="1200">
                          <a:solidFill>
                            <a:schemeClr val="dk1"/>
                          </a:solidFill>
                          <a:latin typeface="Arial"/>
                          <a:ea typeface="微软雅黑"/>
                        </a:defRPr>
                      </a:lvl3pPr>
                      <a:lvl4pPr marL="1371600" algn="l" defTabSz="914400" rtl="0" eaLnBrk="1" latinLnBrk="0" hangingPunct="1">
                        <a:defRPr sz="1800" kern="1200">
                          <a:solidFill>
                            <a:schemeClr val="dk1"/>
                          </a:solidFill>
                          <a:latin typeface="Arial"/>
                          <a:ea typeface="微软雅黑"/>
                        </a:defRPr>
                      </a:lvl4pPr>
                      <a:lvl5pPr marL="1828800" algn="l" defTabSz="914400" rtl="0" eaLnBrk="1" latinLnBrk="0" hangingPunct="1">
                        <a:defRPr sz="1800" kern="1200">
                          <a:solidFill>
                            <a:schemeClr val="dk1"/>
                          </a:solidFill>
                          <a:latin typeface="Arial"/>
                          <a:ea typeface="微软雅黑"/>
                        </a:defRPr>
                      </a:lvl5pPr>
                      <a:lvl6pPr marL="2286000" algn="l" defTabSz="914400" rtl="0" eaLnBrk="1" latinLnBrk="0" hangingPunct="1">
                        <a:defRPr sz="1800" kern="1200">
                          <a:solidFill>
                            <a:schemeClr val="dk1"/>
                          </a:solidFill>
                          <a:latin typeface="Arial"/>
                          <a:ea typeface="微软雅黑"/>
                        </a:defRPr>
                      </a:lvl6pPr>
                      <a:lvl7pPr marL="2743200" algn="l" defTabSz="914400" rtl="0" eaLnBrk="1" latinLnBrk="0" hangingPunct="1">
                        <a:defRPr sz="1800" kern="1200">
                          <a:solidFill>
                            <a:schemeClr val="dk1"/>
                          </a:solidFill>
                          <a:latin typeface="Arial"/>
                          <a:ea typeface="微软雅黑"/>
                        </a:defRPr>
                      </a:lvl7pPr>
                      <a:lvl8pPr marL="3200400" algn="l" defTabSz="914400" rtl="0" eaLnBrk="1" latinLnBrk="0" hangingPunct="1">
                        <a:defRPr sz="1800" kern="1200">
                          <a:solidFill>
                            <a:schemeClr val="dk1"/>
                          </a:solidFill>
                          <a:latin typeface="Arial"/>
                          <a:ea typeface="微软雅黑"/>
                        </a:defRPr>
                      </a:lvl8pPr>
                      <a:lvl9pPr marL="3657600" algn="l" defTabSz="914400" rtl="0" eaLnBrk="1" latinLnBrk="0" hangingPunct="1">
                        <a:defRPr sz="1800" kern="1200">
                          <a:solidFill>
                            <a:schemeClr val="dk1"/>
                          </a:solidFill>
                          <a:latin typeface="Arial"/>
                          <a:ea typeface="微软雅黑"/>
                        </a:defRPr>
                      </a:lvl9pPr>
                    </a:lstStyle>
                    <a:p>
                      <a:pPr>
                        <a:buNone/>
                      </a:pPr>
                      <a:r>
                        <a:rPr lang="en-US" altLang="zh-CN" sz="1300">
                          <a:solidFill>
                            <a:schemeClr val="tx1">
                              <a:lumMod val="75000"/>
                              <a:lumOff val="25000"/>
                            </a:schemeClr>
                          </a:solidFill>
                          <a:uFillTx/>
                          <a:latin typeface="+mn-ea"/>
                          <a:ea typeface="+mn-ea"/>
                          <a:sym typeface="+mn-ea"/>
                        </a:rPr>
                        <a:t>2.1. </a:t>
                      </a:r>
                      <a:r>
                        <a:rPr lang="zh-CN" altLang="en-US" sz="1300">
                          <a:solidFill>
                            <a:schemeClr val="tx1">
                              <a:lumMod val="75000"/>
                              <a:lumOff val="25000"/>
                            </a:schemeClr>
                          </a:solidFill>
                          <a:uFillTx/>
                          <a:latin typeface="+mn-ea"/>
                          <a:ea typeface="+mn-ea"/>
                          <a:sym typeface="+mn-ea"/>
                        </a:rPr>
                        <a:t>不能或不愿经口服给药的人群</a:t>
                      </a:r>
                      <a:endParaRPr lang="zh-CN" altLang="en-US" sz="1300">
                        <a:solidFill>
                          <a:schemeClr val="tx1">
                            <a:lumMod val="75000"/>
                            <a:lumOff val="25000"/>
                          </a:schemeClr>
                        </a:solidFill>
                        <a:uFillTx/>
                        <a:latin typeface="+mn-ea"/>
                        <a:ea typeface="+mn-ea"/>
                        <a:sym typeface="+mn-ea"/>
                      </a:endParaRPr>
                    </a:p>
                  </a:txBody>
                  <a:tcPr anchor="ctr">
                    <a:lnL>
                      <a:noFill/>
                    </a:lnL>
                    <a:lnR w="12700" cmpd="sng">
                      <a:solidFill>
                        <a:sysClr val="windowText" lastClr="000000"/>
                      </a:solidFill>
                      <a:prstDash val="solid"/>
                    </a:lnR>
                    <a:lnT>
                      <a:noFill/>
                    </a:lnT>
                    <a:lnB>
                      <a:noFill/>
                    </a:lnB>
                    <a:lnTlToBr w="12700" cmpd="sng">
                      <a:noFill/>
                      <a:prstDash val="solid"/>
                    </a:lnTlToBr>
                    <a:lnBlToTr w="12700" cmpd="sng">
                      <a:noFill/>
                      <a:prstDash val="solid"/>
                    </a:lnBlToTr>
                    <a:solidFill>
                      <a:sysClr val="window" lastClr="FFFFFF"/>
                    </a:solidFill>
                  </a:tcPr>
                </a:tc>
                <a:tc>
                  <a:txBody>
                    <a:bodyPr vert="horz" wrap="square"/>
                    <a:lstStyle>
                      <a:lvl1pPr marL="0" algn="l" defTabSz="914400" rtl="0" eaLnBrk="1" latinLnBrk="0" hangingPunct="1">
                        <a:defRPr sz="1800" kern="1200">
                          <a:solidFill>
                            <a:schemeClr val="dk1"/>
                          </a:solidFill>
                          <a:latin typeface="Arial"/>
                          <a:ea typeface="微软雅黑"/>
                        </a:defRPr>
                      </a:lvl1pPr>
                      <a:lvl2pPr marL="457200" algn="l" defTabSz="914400" rtl="0" eaLnBrk="1" latinLnBrk="0" hangingPunct="1">
                        <a:defRPr sz="1800" kern="1200">
                          <a:solidFill>
                            <a:schemeClr val="dk1"/>
                          </a:solidFill>
                          <a:latin typeface="Arial"/>
                          <a:ea typeface="微软雅黑"/>
                        </a:defRPr>
                      </a:lvl2pPr>
                      <a:lvl3pPr marL="914400" algn="l" defTabSz="914400" rtl="0" eaLnBrk="1" latinLnBrk="0" hangingPunct="1">
                        <a:defRPr sz="1800" kern="1200">
                          <a:solidFill>
                            <a:schemeClr val="dk1"/>
                          </a:solidFill>
                          <a:latin typeface="Arial"/>
                          <a:ea typeface="微软雅黑"/>
                        </a:defRPr>
                      </a:lvl3pPr>
                      <a:lvl4pPr marL="1371600" algn="l" defTabSz="914400" rtl="0" eaLnBrk="1" latinLnBrk="0" hangingPunct="1">
                        <a:defRPr sz="1800" kern="1200">
                          <a:solidFill>
                            <a:schemeClr val="dk1"/>
                          </a:solidFill>
                          <a:latin typeface="Arial"/>
                          <a:ea typeface="微软雅黑"/>
                        </a:defRPr>
                      </a:lvl4pPr>
                      <a:lvl5pPr marL="1828800" algn="l" defTabSz="914400" rtl="0" eaLnBrk="1" latinLnBrk="0" hangingPunct="1">
                        <a:defRPr sz="1800" kern="1200">
                          <a:solidFill>
                            <a:schemeClr val="dk1"/>
                          </a:solidFill>
                          <a:latin typeface="Arial"/>
                          <a:ea typeface="微软雅黑"/>
                        </a:defRPr>
                      </a:lvl5pPr>
                      <a:lvl6pPr marL="2286000" algn="l" defTabSz="914400" rtl="0" eaLnBrk="1" latinLnBrk="0" hangingPunct="1">
                        <a:defRPr sz="1800" kern="1200">
                          <a:solidFill>
                            <a:schemeClr val="dk1"/>
                          </a:solidFill>
                          <a:latin typeface="Arial"/>
                          <a:ea typeface="微软雅黑"/>
                        </a:defRPr>
                      </a:lvl6pPr>
                      <a:lvl7pPr marL="2743200" algn="l" defTabSz="914400" rtl="0" eaLnBrk="1" latinLnBrk="0" hangingPunct="1">
                        <a:defRPr sz="1800" kern="1200">
                          <a:solidFill>
                            <a:schemeClr val="dk1"/>
                          </a:solidFill>
                          <a:latin typeface="Arial"/>
                          <a:ea typeface="微软雅黑"/>
                        </a:defRPr>
                      </a:lvl7pPr>
                      <a:lvl8pPr marL="3200400" algn="l" defTabSz="914400" rtl="0" eaLnBrk="1" latinLnBrk="0" hangingPunct="1">
                        <a:defRPr sz="1800" kern="1200">
                          <a:solidFill>
                            <a:schemeClr val="dk1"/>
                          </a:solidFill>
                          <a:latin typeface="Arial"/>
                          <a:ea typeface="微软雅黑"/>
                        </a:defRPr>
                      </a:lvl8pPr>
                      <a:lvl9pPr marL="3657600" algn="l" defTabSz="914400" rtl="0" eaLnBrk="1" latinLnBrk="0" hangingPunct="1">
                        <a:defRPr sz="1800" kern="1200">
                          <a:solidFill>
                            <a:schemeClr val="dk1"/>
                          </a:solidFill>
                          <a:latin typeface="Arial"/>
                          <a:ea typeface="微软雅黑"/>
                        </a:defRPr>
                      </a:lvl9pPr>
                    </a:lstStyle>
                    <a:p>
                      <a:pPr algn="ctr">
                        <a:buNone/>
                      </a:pPr>
                      <a:r>
                        <a:rPr lang="zh-CN" altLang="en-US" sz="1300">
                          <a:solidFill>
                            <a:schemeClr val="tx1">
                              <a:lumMod val="75000"/>
                              <a:lumOff val="25000"/>
                            </a:schemeClr>
                          </a:solidFill>
                          <a:uFillTx/>
                          <a:latin typeface="+mn-ea"/>
                          <a:ea typeface="+mn-ea"/>
                          <a:sym typeface="+mn-ea"/>
                        </a:rPr>
                        <a:t>推荐等级</a:t>
                      </a:r>
                      <a:r>
                        <a:rPr lang="en-US" altLang="zh-CN" sz="1300">
                          <a:solidFill>
                            <a:schemeClr val="tx1">
                              <a:lumMod val="75000"/>
                              <a:lumOff val="25000"/>
                            </a:schemeClr>
                          </a:solidFill>
                          <a:uFillTx/>
                          <a:latin typeface="+mn-ea"/>
                          <a:ea typeface="+mn-ea"/>
                          <a:sym typeface="+mn-ea"/>
                        </a:rPr>
                        <a:t>Ⅰ</a:t>
                      </a:r>
                      <a:r>
                        <a:rPr lang="zh-CN" altLang="en-US" sz="1300">
                          <a:solidFill>
                            <a:schemeClr val="tx1">
                              <a:lumMod val="75000"/>
                              <a:lumOff val="25000"/>
                            </a:schemeClr>
                          </a:solidFill>
                          <a:uFillTx/>
                          <a:latin typeface="+mn-ea"/>
                          <a:ea typeface="+mn-ea"/>
                          <a:sym typeface="+mn-ea"/>
                        </a:rPr>
                        <a:t>级</a:t>
                      </a:r>
                      <a:endParaRPr lang="zh-CN" altLang="en-US" sz="1300">
                        <a:solidFill>
                          <a:schemeClr val="tx1">
                            <a:lumMod val="75000"/>
                            <a:lumOff val="25000"/>
                          </a:schemeClr>
                        </a:solidFill>
                        <a:uFillTx/>
                        <a:latin typeface="+mn-ea"/>
                        <a:ea typeface="+mn-ea"/>
                        <a:sym typeface="+mn-ea"/>
                      </a:endParaRPr>
                    </a:p>
                  </a:txBody>
                  <a:tcPr anchor="ctr">
                    <a:lnL w="12700" cmpd="sng">
                      <a:solidFill>
                        <a:sysClr val="windowText" lastClr="000000"/>
                      </a:solidFill>
                      <a:prstDash val="solid"/>
                    </a:lnL>
                    <a:lnR w="12700" cmpd="sng">
                      <a:solidFill>
                        <a:sysClr val="windowText" lastClr="000000"/>
                      </a:solidFill>
                      <a:prstDash val="solid"/>
                    </a:lnR>
                    <a:lnT>
                      <a:noFill/>
                    </a:lnT>
                    <a:lnB>
                      <a:noFill/>
                    </a:lnB>
                    <a:lnTlToBr w="12700" cmpd="sng">
                      <a:noFill/>
                      <a:prstDash val="solid"/>
                    </a:lnTlToBr>
                    <a:lnBlToTr w="12700" cmpd="sng">
                      <a:noFill/>
                      <a:prstDash val="solid"/>
                    </a:lnBlToTr>
                    <a:solidFill>
                      <a:sysClr val="window" lastClr="FFFFFF"/>
                    </a:solidFill>
                  </a:tcPr>
                </a:tc>
                <a:tc>
                  <a:txBody>
                    <a:bodyPr vert="horz" wrap="square"/>
                    <a:lstStyle>
                      <a:lvl1pPr marL="0" algn="l" defTabSz="914400" rtl="0" eaLnBrk="1" latinLnBrk="0" hangingPunct="1">
                        <a:defRPr sz="1800" kern="1200">
                          <a:solidFill>
                            <a:schemeClr val="dk1"/>
                          </a:solidFill>
                          <a:latin typeface="Arial"/>
                          <a:ea typeface="微软雅黑"/>
                        </a:defRPr>
                      </a:lvl1pPr>
                      <a:lvl2pPr marL="457200" algn="l" defTabSz="914400" rtl="0" eaLnBrk="1" latinLnBrk="0" hangingPunct="1">
                        <a:defRPr sz="1800" kern="1200">
                          <a:solidFill>
                            <a:schemeClr val="dk1"/>
                          </a:solidFill>
                          <a:latin typeface="Arial"/>
                          <a:ea typeface="微软雅黑"/>
                        </a:defRPr>
                      </a:lvl2pPr>
                      <a:lvl3pPr marL="914400" algn="l" defTabSz="914400" rtl="0" eaLnBrk="1" latinLnBrk="0" hangingPunct="1">
                        <a:defRPr sz="1800" kern="1200">
                          <a:solidFill>
                            <a:schemeClr val="dk1"/>
                          </a:solidFill>
                          <a:latin typeface="Arial"/>
                          <a:ea typeface="微软雅黑"/>
                        </a:defRPr>
                      </a:lvl3pPr>
                      <a:lvl4pPr marL="1371600" algn="l" defTabSz="914400" rtl="0" eaLnBrk="1" latinLnBrk="0" hangingPunct="1">
                        <a:defRPr sz="1800" kern="1200">
                          <a:solidFill>
                            <a:schemeClr val="dk1"/>
                          </a:solidFill>
                          <a:latin typeface="Arial"/>
                          <a:ea typeface="微软雅黑"/>
                        </a:defRPr>
                      </a:lvl4pPr>
                      <a:lvl5pPr marL="1828800" algn="l" defTabSz="914400" rtl="0" eaLnBrk="1" latinLnBrk="0" hangingPunct="1">
                        <a:defRPr sz="1800" kern="1200">
                          <a:solidFill>
                            <a:schemeClr val="dk1"/>
                          </a:solidFill>
                          <a:latin typeface="Arial"/>
                          <a:ea typeface="微软雅黑"/>
                        </a:defRPr>
                      </a:lvl5pPr>
                      <a:lvl6pPr marL="2286000" algn="l" defTabSz="914400" rtl="0" eaLnBrk="1" latinLnBrk="0" hangingPunct="1">
                        <a:defRPr sz="1800" kern="1200">
                          <a:solidFill>
                            <a:schemeClr val="dk1"/>
                          </a:solidFill>
                          <a:latin typeface="Arial"/>
                          <a:ea typeface="微软雅黑"/>
                        </a:defRPr>
                      </a:lvl6pPr>
                      <a:lvl7pPr marL="2743200" algn="l" defTabSz="914400" rtl="0" eaLnBrk="1" latinLnBrk="0" hangingPunct="1">
                        <a:defRPr sz="1800" kern="1200">
                          <a:solidFill>
                            <a:schemeClr val="dk1"/>
                          </a:solidFill>
                          <a:latin typeface="Arial"/>
                          <a:ea typeface="微软雅黑"/>
                        </a:defRPr>
                      </a:lvl7pPr>
                      <a:lvl8pPr marL="3200400" algn="l" defTabSz="914400" rtl="0" eaLnBrk="1" latinLnBrk="0" hangingPunct="1">
                        <a:defRPr sz="1800" kern="1200">
                          <a:solidFill>
                            <a:schemeClr val="dk1"/>
                          </a:solidFill>
                          <a:latin typeface="Arial"/>
                          <a:ea typeface="微软雅黑"/>
                        </a:defRPr>
                      </a:lvl8pPr>
                      <a:lvl9pPr marL="3657600" algn="l" defTabSz="914400" rtl="0" eaLnBrk="1" latinLnBrk="0" hangingPunct="1">
                        <a:defRPr sz="1800" kern="1200">
                          <a:solidFill>
                            <a:schemeClr val="dk1"/>
                          </a:solidFill>
                          <a:latin typeface="Arial"/>
                          <a:ea typeface="微软雅黑"/>
                        </a:defRPr>
                      </a:lvl9pPr>
                    </a:lstStyle>
                    <a:p>
                      <a:pPr algn="ctr">
                        <a:buNone/>
                      </a:pPr>
                      <a:r>
                        <a:rPr lang="zh-CN" altLang="en-US" sz="1300">
                          <a:solidFill>
                            <a:schemeClr val="tx1">
                              <a:lumMod val="75000"/>
                              <a:lumOff val="25000"/>
                            </a:schemeClr>
                          </a:solidFill>
                          <a:uFillTx/>
                          <a:latin typeface="+mn-ea"/>
                          <a:ea typeface="+mn-ea"/>
                        </a:rPr>
                        <a:t>证据等级</a:t>
                      </a:r>
                      <a:r>
                        <a:rPr lang="en-US" altLang="zh-CN" sz="1300">
                          <a:solidFill>
                            <a:schemeClr val="tx1">
                              <a:lumMod val="75000"/>
                              <a:lumOff val="25000"/>
                            </a:schemeClr>
                          </a:solidFill>
                          <a:uFillTx/>
                          <a:latin typeface="+mn-ea"/>
                          <a:ea typeface="+mn-ea"/>
                          <a:sym typeface="+mn-ea"/>
                        </a:rPr>
                        <a:t>1A</a:t>
                      </a:r>
                      <a:r>
                        <a:rPr lang="zh-CN" altLang="en-US" sz="1300">
                          <a:solidFill>
                            <a:schemeClr val="tx1">
                              <a:lumMod val="75000"/>
                              <a:lumOff val="25000"/>
                            </a:schemeClr>
                          </a:solidFill>
                          <a:uFillTx/>
                          <a:latin typeface="+mn-ea"/>
                          <a:ea typeface="+mn-ea"/>
                        </a:rPr>
                        <a:t>级</a:t>
                      </a:r>
                      <a:endParaRPr lang="zh-CN" altLang="en-US" sz="1300">
                        <a:solidFill>
                          <a:schemeClr val="tx1">
                            <a:lumMod val="75000"/>
                            <a:lumOff val="25000"/>
                          </a:schemeClr>
                        </a:solidFill>
                        <a:uFillTx/>
                        <a:latin typeface="+mn-ea"/>
                        <a:ea typeface="+mn-ea"/>
                      </a:endParaRPr>
                    </a:p>
                  </a:txBody>
                  <a:tcPr anchor="ctr">
                    <a:lnL w="12700" cmpd="sng">
                      <a:solidFill>
                        <a:sysClr val="windowText" lastClr="000000"/>
                      </a:solidFill>
                      <a:prstDash val="solid"/>
                    </a:lnL>
                    <a:lnR w="12700" cmpd="sng">
                      <a:solidFill>
                        <a:sysClr val="windowText" lastClr="000000"/>
                      </a:solidFill>
                      <a:prstDash val="solid"/>
                    </a:lnR>
                    <a:lnT>
                      <a:noFill/>
                    </a:lnT>
                    <a:lnB>
                      <a:noFill/>
                    </a:lnB>
                    <a:lnTlToBr w="12700" cmpd="sng">
                      <a:noFill/>
                      <a:prstDash val="solid"/>
                    </a:lnTlToBr>
                    <a:lnBlToTr w="12700" cmpd="sng">
                      <a:noFill/>
                      <a:prstDash val="solid"/>
                    </a:lnBlToTr>
                    <a:solidFill>
                      <a:sysClr val="window" lastClr="FFFFFF"/>
                    </a:solidFill>
                  </a:tcPr>
                </a:tc>
                <a:tc>
                  <a:txBody>
                    <a:bodyPr vert="horz" wrap="square"/>
                    <a:lstStyle>
                      <a:lvl1pPr marL="0" algn="l" defTabSz="914400" rtl="0" eaLnBrk="1" latinLnBrk="0" hangingPunct="1">
                        <a:defRPr sz="1800" kern="1200">
                          <a:solidFill>
                            <a:schemeClr val="dk1"/>
                          </a:solidFill>
                          <a:latin typeface="Arial"/>
                          <a:ea typeface="微软雅黑"/>
                        </a:defRPr>
                      </a:lvl1pPr>
                      <a:lvl2pPr marL="457200" algn="l" defTabSz="914400" rtl="0" eaLnBrk="1" latinLnBrk="0" hangingPunct="1">
                        <a:defRPr sz="1800" kern="1200">
                          <a:solidFill>
                            <a:schemeClr val="dk1"/>
                          </a:solidFill>
                          <a:latin typeface="Arial"/>
                          <a:ea typeface="微软雅黑"/>
                        </a:defRPr>
                      </a:lvl2pPr>
                      <a:lvl3pPr marL="914400" algn="l" defTabSz="914400" rtl="0" eaLnBrk="1" latinLnBrk="0" hangingPunct="1">
                        <a:defRPr sz="1800" kern="1200">
                          <a:solidFill>
                            <a:schemeClr val="dk1"/>
                          </a:solidFill>
                          <a:latin typeface="Arial"/>
                          <a:ea typeface="微软雅黑"/>
                        </a:defRPr>
                      </a:lvl3pPr>
                      <a:lvl4pPr marL="1371600" algn="l" defTabSz="914400" rtl="0" eaLnBrk="1" latinLnBrk="0" hangingPunct="1">
                        <a:defRPr sz="1800" kern="1200">
                          <a:solidFill>
                            <a:schemeClr val="dk1"/>
                          </a:solidFill>
                          <a:latin typeface="Arial"/>
                          <a:ea typeface="微软雅黑"/>
                        </a:defRPr>
                      </a:lvl4pPr>
                      <a:lvl5pPr marL="1828800" algn="l" defTabSz="914400" rtl="0" eaLnBrk="1" latinLnBrk="0" hangingPunct="1">
                        <a:defRPr sz="1800" kern="1200">
                          <a:solidFill>
                            <a:schemeClr val="dk1"/>
                          </a:solidFill>
                          <a:latin typeface="Arial"/>
                          <a:ea typeface="微软雅黑"/>
                        </a:defRPr>
                      </a:lvl5pPr>
                      <a:lvl6pPr marL="2286000" algn="l" defTabSz="914400" rtl="0" eaLnBrk="1" latinLnBrk="0" hangingPunct="1">
                        <a:defRPr sz="1800" kern="1200">
                          <a:solidFill>
                            <a:schemeClr val="dk1"/>
                          </a:solidFill>
                          <a:latin typeface="Arial"/>
                          <a:ea typeface="微软雅黑"/>
                        </a:defRPr>
                      </a:lvl6pPr>
                      <a:lvl7pPr marL="2743200" algn="l" defTabSz="914400" rtl="0" eaLnBrk="1" latinLnBrk="0" hangingPunct="1">
                        <a:defRPr sz="1800" kern="1200">
                          <a:solidFill>
                            <a:schemeClr val="dk1"/>
                          </a:solidFill>
                          <a:latin typeface="Arial"/>
                          <a:ea typeface="微软雅黑"/>
                        </a:defRPr>
                      </a:lvl7pPr>
                      <a:lvl8pPr marL="3200400" algn="l" defTabSz="914400" rtl="0" eaLnBrk="1" latinLnBrk="0" hangingPunct="1">
                        <a:defRPr sz="1800" kern="1200">
                          <a:solidFill>
                            <a:schemeClr val="dk1"/>
                          </a:solidFill>
                          <a:latin typeface="Arial"/>
                          <a:ea typeface="微软雅黑"/>
                        </a:defRPr>
                      </a:lvl8pPr>
                      <a:lvl9pPr marL="3657600" algn="l" defTabSz="914400" rtl="0" eaLnBrk="1" latinLnBrk="0" hangingPunct="1">
                        <a:defRPr sz="1800" kern="1200">
                          <a:solidFill>
                            <a:schemeClr val="dk1"/>
                          </a:solidFill>
                          <a:latin typeface="Arial"/>
                          <a:ea typeface="微软雅黑"/>
                        </a:defRPr>
                      </a:lvl9pPr>
                    </a:lstStyle>
                    <a:p>
                      <a:pPr algn="ctr">
                        <a:buNone/>
                      </a:pPr>
                      <a:r>
                        <a:rPr lang="en-US" altLang="zh-CN" sz="1300">
                          <a:solidFill>
                            <a:schemeClr val="tx1">
                              <a:lumMod val="75000"/>
                              <a:lumOff val="25000"/>
                            </a:schemeClr>
                          </a:solidFill>
                          <a:uFillTx/>
                          <a:latin typeface="+mn-ea"/>
                          <a:ea typeface="+mn-ea"/>
                        </a:rPr>
                        <a:t>100.00%</a:t>
                      </a:r>
                      <a:endParaRPr lang="en-US" altLang="zh-CN" sz="1300">
                        <a:solidFill>
                          <a:schemeClr val="tx1">
                            <a:lumMod val="75000"/>
                            <a:lumOff val="25000"/>
                          </a:schemeClr>
                        </a:solidFill>
                        <a:uFillTx/>
                        <a:latin typeface="+mn-ea"/>
                        <a:ea typeface="+mn-ea"/>
                      </a:endParaRPr>
                    </a:p>
                  </a:txBody>
                  <a:tcPr anchor="ctr">
                    <a:lnL w="12700" cmpd="sng">
                      <a:solidFill>
                        <a:sysClr val="windowText" lastClr="000000"/>
                      </a:solidFill>
                      <a:prstDash val="solid"/>
                    </a:lnL>
                    <a:lnR w="12700" cmpd="sng">
                      <a:solidFill>
                        <a:sysClr val="windowText" lastClr="000000"/>
                      </a:solidFill>
                      <a:prstDash val="solid"/>
                    </a:lnR>
                    <a:lnT>
                      <a:noFill/>
                    </a:lnT>
                    <a:lnB>
                      <a:noFill/>
                    </a:lnB>
                    <a:lnTlToBr w="12700" cmpd="sng">
                      <a:noFill/>
                      <a:prstDash val="solid"/>
                    </a:lnTlToBr>
                    <a:lnBlToTr w="12700" cmpd="sng">
                      <a:noFill/>
                      <a:prstDash val="solid"/>
                    </a:lnBlToTr>
                    <a:solidFill>
                      <a:sysClr val="window" lastClr="FFFFFF"/>
                    </a:solidFill>
                  </a:tcPr>
                </a:tc>
              </a:tr>
              <a:tr h="289560">
                <a:tc vMerge="1">
                  <a:txBody>
                    <a:bodyPr vert="horz" wrap="square"/>
                    <a:lstStyle/>
                    <a:p/>
                  </a:txBody>
                  <a:tcPr>
                    <a:lnL>
                      <a:noFill/>
                    </a:lnL>
                    <a:lnR>
                      <a:noFill/>
                    </a:lnR>
                  </a:tcPr>
                </a:tc>
                <a:tc vMerge="1">
                  <a:txBody>
                    <a:bodyPr vert="horz" wrap="square"/>
                    <a:lstStyle/>
                    <a:p/>
                  </a:txBody>
                  <a:tcPr>
                    <a:lnL>
                      <a:noFill/>
                    </a:lnL>
                    <a:lnR>
                      <a:noFill/>
                    </a:lnR>
                    <a:lnB w="12700" cmpd="sng">
                      <a:solidFill>
                        <a:schemeClr val="tx1"/>
                      </a:solidFill>
                      <a:prstDash val="solid"/>
                    </a:lnB>
                  </a:tcPr>
                </a:tc>
                <a:tc>
                  <a:txBody>
                    <a:bodyPr vert="horz" wrap="square"/>
                    <a:lstStyle>
                      <a:lvl1pPr marL="0" algn="l" defTabSz="914400" rtl="0" eaLnBrk="1" latinLnBrk="0" hangingPunct="1">
                        <a:defRPr sz="1800" kern="1200">
                          <a:solidFill>
                            <a:schemeClr val="dk1"/>
                          </a:solidFill>
                          <a:latin typeface="Arial"/>
                          <a:ea typeface="微软雅黑"/>
                        </a:defRPr>
                      </a:lvl1pPr>
                      <a:lvl2pPr marL="457200" algn="l" defTabSz="914400" rtl="0" eaLnBrk="1" latinLnBrk="0" hangingPunct="1">
                        <a:defRPr sz="1800" kern="1200">
                          <a:solidFill>
                            <a:schemeClr val="dk1"/>
                          </a:solidFill>
                          <a:latin typeface="Arial"/>
                          <a:ea typeface="微软雅黑"/>
                        </a:defRPr>
                      </a:lvl2pPr>
                      <a:lvl3pPr marL="914400" algn="l" defTabSz="914400" rtl="0" eaLnBrk="1" latinLnBrk="0" hangingPunct="1">
                        <a:defRPr sz="1800" kern="1200">
                          <a:solidFill>
                            <a:schemeClr val="dk1"/>
                          </a:solidFill>
                          <a:latin typeface="Arial"/>
                          <a:ea typeface="微软雅黑"/>
                        </a:defRPr>
                      </a:lvl3pPr>
                      <a:lvl4pPr marL="1371600" algn="l" defTabSz="914400" rtl="0" eaLnBrk="1" latinLnBrk="0" hangingPunct="1">
                        <a:defRPr sz="1800" kern="1200">
                          <a:solidFill>
                            <a:schemeClr val="dk1"/>
                          </a:solidFill>
                          <a:latin typeface="Arial"/>
                          <a:ea typeface="微软雅黑"/>
                        </a:defRPr>
                      </a:lvl4pPr>
                      <a:lvl5pPr marL="1828800" algn="l" defTabSz="914400" rtl="0" eaLnBrk="1" latinLnBrk="0" hangingPunct="1">
                        <a:defRPr sz="1800" kern="1200">
                          <a:solidFill>
                            <a:schemeClr val="dk1"/>
                          </a:solidFill>
                          <a:latin typeface="Arial"/>
                          <a:ea typeface="微软雅黑"/>
                        </a:defRPr>
                      </a:lvl5pPr>
                      <a:lvl6pPr marL="2286000" algn="l" defTabSz="914400" rtl="0" eaLnBrk="1" latinLnBrk="0" hangingPunct="1">
                        <a:defRPr sz="1800" kern="1200">
                          <a:solidFill>
                            <a:schemeClr val="dk1"/>
                          </a:solidFill>
                          <a:latin typeface="Arial"/>
                          <a:ea typeface="微软雅黑"/>
                        </a:defRPr>
                      </a:lvl6pPr>
                      <a:lvl7pPr marL="2743200" algn="l" defTabSz="914400" rtl="0" eaLnBrk="1" latinLnBrk="0" hangingPunct="1">
                        <a:defRPr sz="1800" kern="1200">
                          <a:solidFill>
                            <a:schemeClr val="dk1"/>
                          </a:solidFill>
                          <a:latin typeface="Arial"/>
                          <a:ea typeface="微软雅黑"/>
                        </a:defRPr>
                      </a:lvl7pPr>
                      <a:lvl8pPr marL="3200400" algn="l" defTabSz="914400" rtl="0" eaLnBrk="1" latinLnBrk="0" hangingPunct="1">
                        <a:defRPr sz="1800" kern="1200">
                          <a:solidFill>
                            <a:schemeClr val="dk1"/>
                          </a:solidFill>
                          <a:latin typeface="Arial"/>
                          <a:ea typeface="微软雅黑"/>
                        </a:defRPr>
                      </a:lvl8pPr>
                      <a:lvl9pPr marL="3657600" algn="l" defTabSz="914400" rtl="0" eaLnBrk="1" latinLnBrk="0" hangingPunct="1">
                        <a:defRPr sz="1800" kern="1200">
                          <a:solidFill>
                            <a:schemeClr val="dk1"/>
                          </a:solidFill>
                          <a:latin typeface="Arial"/>
                          <a:ea typeface="微软雅黑"/>
                        </a:defRPr>
                      </a:lvl9pPr>
                    </a:lstStyle>
                    <a:p>
                      <a:pPr>
                        <a:buNone/>
                      </a:pPr>
                      <a:endParaRPr lang="zh-CN" altLang="en-US" sz="1300">
                        <a:solidFill>
                          <a:schemeClr val="tx1">
                            <a:lumMod val="75000"/>
                            <a:lumOff val="25000"/>
                          </a:schemeClr>
                        </a:solidFill>
                        <a:uFillTx/>
                        <a:latin typeface="+mn-ea"/>
                        <a:ea typeface="+mn-ea"/>
                        <a:sym typeface="+mn-ea"/>
                      </a:endParaRPr>
                    </a:p>
                  </a:txBody>
                  <a:tcPr anchor="ctr">
                    <a:lnL>
                      <a:noFill/>
                    </a:lnL>
                    <a:lnR>
                      <a:noFill/>
                    </a:lnR>
                    <a:lnT>
                      <a:noFill/>
                    </a:lnT>
                    <a:lnB>
                      <a:noFill/>
                    </a:lnB>
                    <a:lnTlToBr>
                      <a:noFill/>
                    </a:lnTlToBr>
                    <a:lnBlToTr>
                      <a:noFill/>
                    </a:lnBlToTr>
                    <a:solidFill>
                      <a:sysClr val="window" lastClr="FFFFFF"/>
                    </a:solidFill>
                  </a:tcPr>
                </a:tc>
                <a:tc>
                  <a:txBody>
                    <a:bodyPr vert="horz" wrap="square"/>
                    <a:lstStyle>
                      <a:lvl1pPr marL="0" algn="l" defTabSz="914400" rtl="0" eaLnBrk="1" latinLnBrk="0" hangingPunct="1">
                        <a:defRPr sz="1800" kern="1200">
                          <a:solidFill>
                            <a:schemeClr val="dk1"/>
                          </a:solidFill>
                          <a:latin typeface="Arial"/>
                          <a:ea typeface="微软雅黑"/>
                        </a:defRPr>
                      </a:lvl1pPr>
                      <a:lvl2pPr marL="457200" algn="l" defTabSz="914400" rtl="0" eaLnBrk="1" latinLnBrk="0" hangingPunct="1">
                        <a:defRPr sz="1800" kern="1200">
                          <a:solidFill>
                            <a:schemeClr val="dk1"/>
                          </a:solidFill>
                          <a:latin typeface="Arial"/>
                          <a:ea typeface="微软雅黑"/>
                        </a:defRPr>
                      </a:lvl2pPr>
                      <a:lvl3pPr marL="914400" algn="l" defTabSz="914400" rtl="0" eaLnBrk="1" latinLnBrk="0" hangingPunct="1">
                        <a:defRPr sz="1800" kern="1200">
                          <a:solidFill>
                            <a:schemeClr val="dk1"/>
                          </a:solidFill>
                          <a:latin typeface="Arial"/>
                          <a:ea typeface="微软雅黑"/>
                        </a:defRPr>
                      </a:lvl3pPr>
                      <a:lvl4pPr marL="1371600" algn="l" defTabSz="914400" rtl="0" eaLnBrk="1" latinLnBrk="0" hangingPunct="1">
                        <a:defRPr sz="1800" kern="1200">
                          <a:solidFill>
                            <a:schemeClr val="dk1"/>
                          </a:solidFill>
                          <a:latin typeface="Arial"/>
                          <a:ea typeface="微软雅黑"/>
                        </a:defRPr>
                      </a:lvl4pPr>
                      <a:lvl5pPr marL="1828800" algn="l" defTabSz="914400" rtl="0" eaLnBrk="1" latinLnBrk="0" hangingPunct="1">
                        <a:defRPr sz="1800" kern="1200">
                          <a:solidFill>
                            <a:schemeClr val="dk1"/>
                          </a:solidFill>
                          <a:latin typeface="Arial"/>
                          <a:ea typeface="微软雅黑"/>
                        </a:defRPr>
                      </a:lvl5pPr>
                      <a:lvl6pPr marL="2286000" algn="l" defTabSz="914400" rtl="0" eaLnBrk="1" latinLnBrk="0" hangingPunct="1">
                        <a:defRPr sz="1800" kern="1200">
                          <a:solidFill>
                            <a:schemeClr val="dk1"/>
                          </a:solidFill>
                          <a:latin typeface="Arial"/>
                          <a:ea typeface="微软雅黑"/>
                        </a:defRPr>
                      </a:lvl6pPr>
                      <a:lvl7pPr marL="2743200" algn="l" defTabSz="914400" rtl="0" eaLnBrk="1" latinLnBrk="0" hangingPunct="1">
                        <a:defRPr sz="1800" kern="1200">
                          <a:solidFill>
                            <a:schemeClr val="dk1"/>
                          </a:solidFill>
                          <a:latin typeface="Arial"/>
                          <a:ea typeface="微软雅黑"/>
                        </a:defRPr>
                      </a:lvl7pPr>
                      <a:lvl8pPr marL="3200400" algn="l" defTabSz="914400" rtl="0" eaLnBrk="1" latinLnBrk="0" hangingPunct="1">
                        <a:defRPr sz="1800" kern="1200">
                          <a:solidFill>
                            <a:schemeClr val="dk1"/>
                          </a:solidFill>
                          <a:latin typeface="Arial"/>
                          <a:ea typeface="微软雅黑"/>
                        </a:defRPr>
                      </a:lvl8pPr>
                      <a:lvl9pPr marL="3657600" algn="l" defTabSz="914400" rtl="0" eaLnBrk="1" latinLnBrk="0" hangingPunct="1">
                        <a:defRPr sz="1800" kern="1200">
                          <a:solidFill>
                            <a:schemeClr val="dk1"/>
                          </a:solidFill>
                          <a:latin typeface="Arial"/>
                          <a:ea typeface="微软雅黑"/>
                        </a:defRPr>
                      </a:lvl9pPr>
                    </a:lstStyle>
                    <a:p>
                      <a:pPr algn="ctr">
                        <a:buNone/>
                      </a:pPr>
                      <a:endParaRPr lang="zh-CN" altLang="en-US" sz="1300">
                        <a:solidFill>
                          <a:schemeClr val="tx1">
                            <a:lumMod val="75000"/>
                            <a:lumOff val="25000"/>
                          </a:schemeClr>
                        </a:solidFill>
                        <a:uFillTx/>
                        <a:latin typeface="+mn-ea"/>
                        <a:ea typeface="+mn-ea"/>
                      </a:endParaRPr>
                    </a:p>
                  </a:txBody>
                  <a:tcPr anchor="ctr">
                    <a:lnL>
                      <a:noFill/>
                    </a:lnL>
                    <a:lnR>
                      <a:noFill/>
                    </a:lnR>
                    <a:lnT>
                      <a:noFill/>
                    </a:lnT>
                    <a:lnB>
                      <a:noFill/>
                    </a:lnB>
                    <a:lnTlToBr>
                      <a:noFill/>
                    </a:lnTlToBr>
                    <a:lnBlToTr>
                      <a:noFill/>
                    </a:lnBlToTr>
                    <a:solidFill>
                      <a:sysClr val="window" lastClr="FFFFFF"/>
                    </a:solidFill>
                  </a:tcPr>
                </a:tc>
                <a:tc>
                  <a:txBody>
                    <a:bodyPr vert="horz" wrap="square"/>
                    <a:lstStyle>
                      <a:lvl1pPr marL="0" algn="l" defTabSz="914400" rtl="0" eaLnBrk="1" latinLnBrk="0" hangingPunct="1">
                        <a:defRPr sz="1800" kern="1200">
                          <a:solidFill>
                            <a:schemeClr val="dk1"/>
                          </a:solidFill>
                          <a:latin typeface="Arial"/>
                          <a:ea typeface="微软雅黑"/>
                        </a:defRPr>
                      </a:lvl1pPr>
                      <a:lvl2pPr marL="457200" algn="l" defTabSz="914400" rtl="0" eaLnBrk="1" latinLnBrk="0" hangingPunct="1">
                        <a:defRPr sz="1800" kern="1200">
                          <a:solidFill>
                            <a:schemeClr val="dk1"/>
                          </a:solidFill>
                          <a:latin typeface="Arial"/>
                          <a:ea typeface="微软雅黑"/>
                        </a:defRPr>
                      </a:lvl2pPr>
                      <a:lvl3pPr marL="914400" algn="l" defTabSz="914400" rtl="0" eaLnBrk="1" latinLnBrk="0" hangingPunct="1">
                        <a:defRPr sz="1800" kern="1200">
                          <a:solidFill>
                            <a:schemeClr val="dk1"/>
                          </a:solidFill>
                          <a:latin typeface="Arial"/>
                          <a:ea typeface="微软雅黑"/>
                        </a:defRPr>
                      </a:lvl3pPr>
                      <a:lvl4pPr marL="1371600" algn="l" defTabSz="914400" rtl="0" eaLnBrk="1" latinLnBrk="0" hangingPunct="1">
                        <a:defRPr sz="1800" kern="1200">
                          <a:solidFill>
                            <a:schemeClr val="dk1"/>
                          </a:solidFill>
                          <a:latin typeface="Arial"/>
                          <a:ea typeface="微软雅黑"/>
                        </a:defRPr>
                      </a:lvl4pPr>
                      <a:lvl5pPr marL="1828800" algn="l" defTabSz="914400" rtl="0" eaLnBrk="1" latinLnBrk="0" hangingPunct="1">
                        <a:defRPr sz="1800" kern="1200">
                          <a:solidFill>
                            <a:schemeClr val="dk1"/>
                          </a:solidFill>
                          <a:latin typeface="Arial"/>
                          <a:ea typeface="微软雅黑"/>
                        </a:defRPr>
                      </a:lvl5pPr>
                      <a:lvl6pPr marL="2286000" algn="l" defTabSz="914400" rtl="0" eaLnBrk="1" latinLnBrk="0" hangingPunct="1">
                        <a:defRPr sz="1800" kern="1200">
                          <a:solidFill>
                            <a:schemeClr val="dk1"/>
                          </a:solidFill>
                          <a:latin typeface="Arial"/>
                          <a:ea typeface="微软雅黑"/>
                        </a:defRPr>
                      </a:lvl6pPr>
                      <a:lvl7pPr marL="2743200" algn="l" defTabSz="914400" rtl="0" eaLnBrk="1" latinLnBrk="0" hangingPunct="1">
                        <a:defRPr sz="1800" kern="1200">
                          <a:solidFill>
                            <a:schemeClr val="dk1"/>
                          </a:solidFill>
                          <a:latin typeface="Arial"/>
                          <a:ea typeface="微软雅黑"/>
                        </a:defRPr>
                      </a:lvl7pPr>
                      <a:lvl8pPr marL="3200400" algn="l" defTabSz="914400" rtl="0" eaLnBrk="1" latinLnBrk="0" hangingPunct="1">
                        <a:defRPr sz="1800" kern="1200">
                          <a:solidFill>
                            <a:schemeClr val="dk1"/>
                          </a:solidFill>
                          <a:latin typeface="Arial"/>
                          <a:ea typeface="微软雅黑"/>
                        </a:defRPr>
                      </a:lvl8pPr>
                      <a:lvl9pPr marL="3657600" algn="l" defTabSz="914400" rtl="0" eaLnBrk="1" latinLnBrk="0" hangingPunct="1">
                        <a:defRPr sz="1800" kern="1200">
                          <a:solidFill>
                            <a:schemeClr val="dk1"/>
                          </a:solidFill>
                          <a:latin typeface="Arial"/>
                          <a:ea typeface="微软雅黑"/>
                        </a:defRPr>
                      </a:lvl9pPr>
                    </a:lstStyle>
                    <a:p>
                      <a:pPr algn="ctr">
                        <a:buNone/>
                      </a:pPr>
                      <a:endParaRPr lang="zh-CN" altLang="en-US" sz="1300">
                        <a:solidFill>
                          <a:schemeClr val="tx1">
                            <a:lumMod val="75000"/>
                            <a:lumOff val="25000"/>
                          </a:schemeClr>
                        </a:solidFill>
                        <a:uFillTx/>
                        <a:latin typeface="+mn-ea"/>
                        <a:ea typeface="+mn-ea"/>
                      </a:endParaRPr>
                    </a:p>
                  </a:txBody>
                  <a:tcPr anchor="ctr">
                    <a:lnL>
                      <a:noFill/>
                    </a:lnL>
                    <a:lnR>
                      <a:noFill/>
                    </a:lnR>
                    <a:lnT>
                      <a:noFill/>
                    </a:lnT>
                    <a:lnB>
                      <a:noFill/>
                    </a:lnB>
                    <a:lnTlToBr>
                      <a:noFill/>
                    </a:lnTlToBr>
                    <a:lnBlToTr>
                      <a:noFill/>
                    </a:lnBlToTr>
                    <a:solidFill>
                      <a:sysClr val="window" lastClr="FFFFFF"/>
                    </a:solidFill>
                  </a:tcPr>
                </a:tc>
                <a:tc>
                  <a:txBody>
                    <a:bodyPr vert="horz" wrap="square"/>
                    <a:lstStyle>
                      <a:lvl1pPr marL="0" algn="l" defTabSz="914400" rtl="0" eaLnBrk="1" latinLnBrk="0" hangingPunct="1">
                        <a:defRPr sz="1800" kern="1200">
                          <a:solidFill>
                            <a:schemeClr val="dk1"/>
                          </a:solidFill>
                          <a:latin typeface="Arial"/>
                          <a:ea typeface="微软雅黑"/>
                        </a:defRPr>
                      </a:lvl1pPr>
                      <a:lvl2pPr marL="457200" algn="l" defTabSz="914400" rtl="0" eaLnBrk="1" latinLnBrk="0" hangingPunct="1">
                        <a:defRPr sz="1800" kern="1200">
                          <a:solidFill>
                            <a:schemeClr val="dk1"/>
                          </a:solidFill>
                          <a:latin typeface="Arial"/>
                          <a:ea typeface="微软雅黑"/>
                        </a:defRPr>
                      </a:lvl2pPr>
                      <a:lvl3pPr marL="914400" algn="l" defTabSz="914400" rtl="0" eaLnBrk="1" latinLnBrk="0" hangingPunct="1">
                        <a:defRPr sz="1800" kern="1200">
                          <a:solidFill>
                            <a:schemeClr val="dk1"/>
                          </a:solidFill>
                          <a:latin typeface="Arial"/>
                          <a:ea typeface="微软雅黑"/>
                        </a:defRPr>
                      </a:lvl3pPr>
                      <a:lvl4pPr marL="1371600" algn="l" defTabSz="914400" rtl="0" eaLnBrk="1" latinLnBrk="0" hangingPunct="1">
                        <a:defRPr sz="1800" kern="1200">
                          <a:solidFill>
                            <a:schemeClr val="dk1"/>
                          </a:solidFill>
                          <a:latin typeface="Arial"/>
                          <a:ea typeface="微软雅黑"/>
                        </a:defRPr>
                      </a:lvl4pPr>
                      <a:lvl5pPr marL="1828800" algn="l" defTabSz="914400" rtl="0" eaLnBrk="1" latinLnBrk="0" hangingPunct="1">
                        <a:defRPr sz="1800" kern="1200">
                          <a:solidFill>
                            <a:schemeClr val="dk1"/>
                          </a:solidFill>
                          <a:latin typeface="Arial"/>
                          <a:ea typeface="微软雅黑"/>
                        </a:defRPr>
                      </a:lvl5pPr>
                      <a:lvl6pPr marL="2286000" algn="l" defTabSz="914400" rtl="0" eaLnBrk="1" latinLnBrk="0" hangingPunct="1">
                        <a:defRPr sz="1800" kern="1200">
                          <a:solidFill>
                            <a:schemeClr val="dk1"/>
                          </a:solidFill>
                          <a:latin typeface="Arial"/>
                          <a:ea typeface="微软雅黑"/>
                        </a:defRPr>
                      </a:lvl6pPr>
                      <a:lvl7pPr marL="2743200" algn="l" defTabSz="914400" rtl="0" eaLnBrk="1" latinLnBrk="0" hangingPunct="1">
                        <a:defRPr sz="1800" kern="1200">
                          <a:solidFill>
                            <a:schemeClr val="dk1"/>
                          </a:solidFill>
                          <a:latin typeface="Arial"/>
                          <a:ea typeface="微软雅黑"/>
                        </a:defRPr>
                      </a:lvl7pPr>
                      <a:lvl8pPr marL="3200400" algn="l" defTabSz="914400" rtl="0" eaLnBrk="1" latinLnBrk="0" hangingPunct="1">
                        <a:defRPr sz="1800" kern="1200">
                          <a:solidFill>
                            <a:schemeClr val="dk1"/>
                          </a:solidFill>
                          <a:latin typeface="Arial"/>
                          <a:ea typeface="微软雅黑"/>
                        </a:defRPr>
                      </a:lvl8pPr>
                      <a:lvl9pPr marL="3657600" algn="l" defTabSz="914400" rtl="0" eaLnBrk="1" latinLnBrk="0" hangingPunct="1">
                        <a:defRPr sz="1800" kern="1200">
                          <a:solidFill>
                            <a:schemeClr val="dk1"/>
                          </a:solidFill>
                          <a:latin typeface="Arial"/>
                          <a:ea typeface="微软雅黑"/>
                        </a:defRPr>
                      </a:lvl9pPr>
                    </a:lstStyle>
                    <a:p>
                      <a:pPr algn="ctr">
                        <a:buNone/>
                      </a:pPr>
                      <a:endParaRPr lang="en-US" altLang="zh-CN" sz="1300">
                        <a:solidFill>
                          <a:schemeClr val="tx1">
                            <a:lumMod val="75000"/>
                            <a:lumOff val="25000"/>
                          </a:schemeClr>
                        </a:solidFill>
                        <a:uFillTx/>
                        <a:latin typeface="+mn-ea"/>
                        <a:ea typeface="+mn-ea"/>
                      </a:endParaRPr>
                    </a:p>
                  </a:txBody>
                  <a:tcPr anchor="ctr">
                    <a:lnL>
                      <a:noFill/>
                    </a:lnL>
                    <a:lnR>
                      <a:noFill/>
                    </a:lnR>
                    <a:lnT>
                      <a:noFill/>
                    </a:lnT>
                    <a:lnB>
                      <a:noFill/>
                    </a:lnB>
                    <a:lnTlToBr>
                      <a:noFill/>
                    </a:lnTlToBr>
                    <a:lnBlToTr>
                      <a:noFill/>
                    </a:lnBlToTr>
                    <a:solidFill>
                      <a:sysClr val="window" lastClr="FFFFFF"/>
                    </a:solidFill>
                  </a:tcPr>
                </a:tc>
              </a:tr>
              <a:tr h="487680">
                <a:tc vMerge="1">
                  <a:txBody>
                    <a:bodyPr vert="horz" wrap="square"/>
                    <a:lstStyle/>
                    <a:p/>
                  </a:txBody>
                  <a:tcPr>
                    <a:lnL>
                      <a:noFill/>
                    </a:lnL>
                    <a:lnR>
                      <a:noFill/>
                    </a:lnR>
                  </a:tcPr>
                </a:tc>
                <a:tc vMerge="1">
                  <a:txBody>
                    <a:bodyPr vert="horz" wrap="square"/>
                    <a:lstStyle/>
                    <a:p/>
                  </a:txBody>
                  <a:tcPr>
                    <a:lnL>
                      <a:noFill/>
                    </a:lnL>
                    <a:lnR>
                      <a:noFill/>
                    </a:lnR>
                  </a:tcPr>
                </a:tc>
                <a:tc>
                  <a:txBody>
                    <a:bodyPr vert="horz" wrap="square"/>
                    <a:lstStyle>
                      <a:lvl1pPr marL="0" algn="l" defTabSz="914400" rtl="0" eaLnBrk="1" latinLnBrk="0" hangingPunct="1">
                        <a:defRPr sz="1800" kern="1200">
                          <a:solidFill>
                            <a:schemeClr val="dk1"/>
                          </a:solidFill>
                          <a:latin typeface="Arial"/>
                          <a:ea typeface="微软雅黑"/>
                        </a:defRPr>
                      </a:lvl1pPr>
                      <a:lvl2pPr marL="457200" algn="l" defTabSz="914400" rtl="0" eaLnBrk="1" latinLnBrk="0" hangingPunct="1">
                        <a:defRPr sz="1800" kern="1200">
                          <a:solidFill>
                            <a:schemeClr val="dk1"/>
                          </a:solidFill>
                          <a:latin typeface="Arial"/>
                          <a:ea typeface="微软雅黑"/>
                        </a:defRPr>
                      </a:lvl2pPr>
                      <a:lvl3pPr marL="914400" algn="l" defTabSz="914400" rtl="0" eaLnBrk="1" latinLnBrk="0" hangingPunct="1">
                        <a:defRPr sz="1800" kern="1200">
                          <a:solidFill>
                            <a:schemeClr val="dk1"/>
                          </a:solidFill>
                          <a:latin typeface="Arial"/>
                          <a:ea typeface="微软雅黑"/>
                        </a:defRPr>
                      </a:lvl3pPr>
                      <a:lvl4pPr marL="1371600" algn="l" defTabSz="914400" rtl="0" eaLnBrk="1" latinLnBrk="0" hangingPunct="1">
                        <a:defRPr sz="1800" kern="1200">
                          <a:solidFill>
                            <a:schemeClr val="dk1"/>
                          </a:solidFill>
                          <a:latin typeface="Arial"/>
                          <a:ea typeface="微软雅黑"/>
                        </a:defRPr>
                      </a:lvl4pPr>
                      <a:lvl5pPr marL="1828800" algn="l" defTabSz="914400" rtl="0" eaLnBrk="1" latinLnBrk="0" hangingPunct="1">
                        <a:defRPr sz="1800" kern="1200">
                          <a:solidFill>
                            <a:schemeClr val="dk1"/>
                          </a:solidFill>
                          <a:latin typeface="Arial"/>
                          <a:ea typeface="微软雅黑"/>
                        </a:defRPr>
                      </a:lvl5pPr>
                      <a:lvl6pPr marL="2286000" algn="l" defTabSz="914400" rtl="0" eaLnBrk="1" latinLnBrk="0" hangingPunct="1">
                        <a:defRPr sz="1800" kern="1200">
                          <a:solidFill>
                            <a:schemeClr val="dk1"/>
                          </a:solidFill>
                          <a:latin typeface="Arial"/>
                          <a:ea typeface="微软雅黑"/>
                        </a:defRPr>
                      </a:lvl6pPr>
                      <a:lvl7pPr marL="2743200" algn="l" defTabSz="914400" rtl="0" eaLnBrk="1" latinLnBrk="0" hangingPunct="1">
                        <a:defRPr sz="1800" kern="1200">
                          <a:solidFill>
                            <a:schemeClr val="dk1"/>
                          </a:solidFill>
                          <a:latin typeface="Arial"/>
                          <a:ea typeface="微软雅黑"/>
                        </a:defRPr>
                      </a:lvl7pPr>
                      <a:lvl8pPr marL="3200400" algn="l" defTabSz="914400" rtl="0" eaLnBrk="1" latinLnBrk="0" hangingPunct="1">
                        <a:defRPr sz="1800" kern="1200">
                          <a:solidFill>
                            <a:schemeClr val="dk1"/>
                          </a:solidFill>
                          <a:latin typeface="Arial"/>
                          <a:ea typeface="微软雅黑"/>
                        </a:defRPr>
                      </a:lvl8pPr>
                      <a:lvl9pPr marL="3657600" algn="l" defTabSz="914400" rtl="0" eaLnBrk="1" latinLnBrk="0" hangingPunct="1">
                        <a:defRPr sz="1800" kern="1200">
                          <a:solidFill>
                            <a:schemeClr val="dk1"/>
                          </a:solidFill>
                          <a:latin typeface="Arial"/>
                          <a:ea typeface="微软雅黑"/>
                        </a:defRPr>
                      </a:lvl9pPr>
                    </a:lstStyle>
                    <a:p>
                      <a:pPr>
                        <a:buNone/>
                      </a:pPr>
                      <a:r>
                        <a:rPr lang="en-US" altLang="zh-CN" sz="1300">
                          <a:solidFill>
                            <a:schemeClr val="tx1">
                              <a:lumMod val="75000"/>
                              <a:lumOff val="25000"/>
                            </a:schemeClr>
                          </a:solidFill>
                          <a:uFillTx/>
                          <a:latin typeface="+mn-ea"/>
                          <a:ea typeface="+mn-ea"/>
                          <a:sym typeface="+mn-ea"/>
                        </a:rPr>
                        <a:t>2.2. </a:t>
                      </a:r>
                      <a:r>
                        <a:rPr lang="zh-CN" altLang="en-US" sz="1300">
                          <a:solidFill>
                            <a:schemeClr val="tx1">
                              <a:lumMod val="75000"/>
                              <a:lumOff val="25000"/>
                            </a:schemeClr>
                          </a:solidFill>
                          <a:uFillTx/>
                          <a:latin typeface="+mn-ea"/>
                          <a:ea typeface="+mn-ea"/>
                          <a:sym typeface="+mn-ea"/>
                        </a:rPr>
                        <a:t>口服阿片类药物出现不可耐受的严重恶心及呕吐</a:t>
                      </a:r>
                      <a:r>
                        <a:rPr lang="en-US" altLang="zh-CN" sz="1300">
                          <a:solidFill>
                            <a:schemeClr val="tx1">
                              <a:lumMod val="75000"/>
                              <a:lumOff val="25000"/>
                            </a:schemeClr>
                          </a:solidFill>
                          <a:uFillTx/>
                          <a:latin typeface="+mn-ea"/>
                          <a:ea typeface="+mn-ea"/>
                          <a:sym typeface="+mn-ea"/>
                        </a:rPr>
                        <a:t>  </a:t>
                      </a:r>
                      <a:r>
                        <a:rPr lang="zh-CN" altLang="en-US" sz="1300">
                          <a:solidFill>
                            <a:schemeClr val="tx1">
                              <a:lumMod val="75000"/>
                              <a:lumOff val="25000"/>
                            </a:schemeClr>
                          </a:solidFill>
                          <a:uFillTx/>
                          <a:latin typeface="+mn-ea"/>
                          <a:ea typeface="+mn-ea"/>
                          <a:sym typeface="+mn-ea"/>
                        </a:rPr>
                        <a:t>的人群</a:t>
                      </a:r>
                      <a:endParaRPr lang="zh-CN" altLang="en-US" sz="1300">
                        <a:solidFill>
                          <a:schemeClr val="tx1">
                            <a:lumMod val="75000"/>
                            <a:lumOff val="25000"/>
                          </a:schemeClr>
                        </a:solidFill>
                        <a:uFillTx/>
                        <a:latin typeface="+mn-ea"/>
                        <a:ea typeface="+mn-ea"/>
                        <a:sym typeface="+mn-ea"/>
                      </a:endParaRPr>
                    </a:p>
                  </a:txBody>
                  <a:tcPr anchor="ctr">
                    <a:lnL>
                      <a:noFill/>
                    </a:lnL>
                    <a:lnR w="12700" cmpd="sng">
                      <a:solidFill>
                        <a:sysClr val="windowText" lastClr="000000"/>
                      </a:solidFill>
                      <a:prstDash val="solid"/>
                    </a:lnR>
                    <a:lnT>
                      <a:noFill/>
                    </a:lnT>
                    <a:lnB>
                      <a:noFill/>
                    </a:lnB>
                    <a:lnTlToBr w="12700" cmpd="sng">
                      <a:noFill/>
                      <a:prstDash val="solid"/>
                    </a:lnTlToBr>
                    <a:lnBlToTr w="12700" cmpd="sng">
                      <a:noFill/>
                      <a:prstDash val="solid"/>
                    </a:lnBlToTr>
                    <a:solidFill>
                      <a:sysClr val="window" lastClr="FFFFFF"/>
                    </a:solidFill>
                  </a:tcPr>
                </a:tc>
                <a:tc>
                  <a:txBody>
                    <a:bodyPr vert="horz" wrap="square"/>
                    <a:lstStyle>
                      <a:lvl1pPr marL="0" algn="l" defTabSz="914400" rtl="0" eaLnBrk="1" latinLnBrk="0" hangingPunct="1">
                        <a:defRPr sz="1800" kern="1200">
                          <a:solidFill>
                            <a:schemeClr val="dk1"/>
                          </a:solidFill>
                          <a:latin typeface="Arial"/>
                          <a:ea typeface="微软雅黑"/>
                        </a:defRPr>
                      </a:lvl1pPr>
                      <a:lvl2pPr marL="457200" algn="l" defTabSz="914400" rtl="0" eaLnBrk="1" latinLnBrk="0" hangingPunct="1">
                        <a:defRPr sz="1800" kern="1200">
                          <a:solidFill>
                            <a:schemeClr val="dk1"/>
                          </a:solidFill>
                          <a:latin typeface="Arial"/>
                          <a:ea typeface="微软雅黑"/>
                        </a:defRPr>
                      </a:lvl2pPr>
                      <a:lvl3pPr marL="914400" algn="l" defTabSz="914400" rtl="0" eaLnBrk="1" latinLnBrk="0" hangingPunct="1">
                        <a:defRPr sz="1800" kern="1200">
                          <a:solidFill>
                            <a:schemeClr val="dk1"/>
                          </a:solidFill>
                          <a:latin typeface="Arial"/>
                          <a:ea typeface="微软雅黑"/>
                        </a:defRPr>
                      </a:lvl3pPr>
                      <a:lvl4pPr marL="1371600" algn="l" defTabSz="914400" rtl="0" eaLnBrk="1" latinLnBrk="0" hangingPunct="1">
                        <a:defRPr sz="1800" kern="1200">
                          <a:solidFill>
                            <a:schemeClr val="dk1"/>
                          </a:solidFill>
                          <a:latin typeface="Arial"/>
                          <a:ea typeface="微软雅黑"/>
                        </a:defRPr>
                      </a:lvl4pPr>
                      <a:lvl5pPr marL="1828800" algn="l" defTabSz="914400" rtl="0" eaLnBrk="1" latinLnBrk="0" hangingPunct="1">
                        <a:defRPr sz="1800" kern="1200">
                          <a:solidFill>
                            <a:schemeClr val="dk1"/>
                          </a:solidFill>
                          <a:latin typeface="Arial"/>
                          <a:ea typeface="微软雅黑"/>
                        </a:defRPr>
                      </a:lvl5pPr>
                      <a:lvl6pPr marL="2286000" algn="l" defTabSz="914400" rtl="0" eaLnBrk="1" latinLnBrk="0" hangingPunct="1">
                        <a:defRPr sz="1800" kern="1200">
                          <a:solidFill>
                            <a:schemeClr val="dk1"/>
                          </a:solidFill>
                          <a:latin typeface="Arial"/>
                          <a:ea typeface="微软雅黑"/>
                        </a:defRPr>
                      </a:lvl6pPr>
                      <a:lvl7pPr marL="2743200" algn="l" defTabSz="914400" rtl="0" eaLnBrk="1" latinLnBrk="0" hangingPunct="1">
                        <a:defRPr sz="1800" kern="1200">
                          <a:solidFill>
                            <a:schemeClr val="dk1"/>
                          </a:solidFill>
                          <a:latin typeface="Arial"/>
                          <a:ea typeface="微软雅黑"/>
                        </a:defRPr>
                      </a:lvl7pPr>
                      <a:lvl8pPr marL="3200400" algn="l" defTabSz="914400" rtl="0" eaLnBrk="1" latinLnBrk="0" hangingPunct="1">
                        <a:defRPr sz="1800" kern="1200">
                          <a:solidFill>
                            <a:schemeClr val="dk1"/>
                          </a:solidFill>
                          <a:latin typeface="Arial"/>
                          <a:ea typeface="微软雅黑"/>
                        </a:defRPr>
                      </a:lvl8pPr>
                      <a:lvl9pPr marL="3657600" algn="l" defTabSz="914400" rtl="0" eaLnBrk="1" latinLnBrk="0" hangingPunct="1">
                        <a:defRPr sz="1800" kern="1200">
                          <a:solidFill>
                            <a:schemeClr val="dk1"/>
                          </a:solidFill>
                          <a:latin typeface="Arial"/>
                          <a:ea typeface="微软雅黑"/>
                        </a:defRPr>
                      </a:lvl9pPr>
                    </a:lstStyle>
                    <a:p>
                      <a:pPr algn="ctr">
                        <a:buNone/>
                      </a:pPr>
                      <a:r>
                        <a:rPr lang="zh-CN" altLang="en-US" sz="1300">
                          <a:solidFill>
                            <a:schemeClr val="tx1">
                              <a:lumMod val="75000"/>
                              <a:lumOff val="25000"/>
                            </a:schemeClr>
                          </a:solidFill>
                          <a:uFillTx/>
                          <a:latin typeface="+mn-ea"/>
                          <a:ea typeface="+mn-ea"/>
                          <a:sym typeface="+mn-ea"/>
                        </a:rPr>
                        <a:t>推荐等级</a:t>
                      </a:r>
                      <a:r>
                        <a:rPr lang="en-US" altLang="zh-CN" sz="1300">
                          <a:solidFill>
                            <a:schemeClr val="tx1">
                              <a:lumMod val="75000"/>
                              <a:lumOff val="25000"/>
                            </a:schemeClr>
                          </a:solidFill>
                          <a:uFillTx/>
                          <a:latin typeface="+mn-ea"/>
                          <a:ea typeface="+mn-ea"/>
                          <a:sym typeface="+mn-ea"/>
                        </a:rPr>
                        <a:t>Ⅰ</a:t>
                      </a:r>
                      <a:r>
                        <a:rPr lang="zh-CN" altLang="en-US" sz="1300">
                          <a:solidFill>
                            <a:schemeClr val="tx1">
                              <a:lumMod val="75000"/>
                              <a:lumOff val="25000"/>
                            </a:schemeClr>
                          </a:solidFill>
                          <a:uFillTx/>
                          <a:latin typeface="+mn-ea"/>
                          <a:ea typeface="+mn-ea"/>
                          <a:sym typeface="+mn-ea"/>
                        </a:rPr>
                        <a:t>级</a:t>
                      </a:r>
                      <a:endParaRPr lang="zh-CN" altLang="en-US" sz="1300">
                        <a:solidFill>
                          <a:schemeClr val="tx1">
                            <a:lumMod val="75000"/>
                            <a:lumOff val="25000"/>
                          </a:schemeClr>
                        </a:solidFill>
                        <a:uFillTx/>
                        <a:latin typeface="+mn-ea"/>
                        <a:ea typeface="+mn-ea"/>
                        <a:sym typeface="+mn-ea"/>
                      </a:endParaRPr>
                    </a:p>
                  </a:txBody>
                  <a:tcPr anchor="ctr">
                    <a:lnL w="12700" cmpd="sng">
                      <a:solidFill>
                        <a:sysClr val="windowText" lastClr="000000"/>
                      </a:solidFill>
                      <a:prstDash val="solid"/>
                    </a:lnL>
                    <a:lnR w="12700" cmpd="sng">
                      <a:solidFill>
                        <a:sysClr val="windowText" lastClr="000000"/>
                      </a:solidFill>
                      <a:prstDash val="solid"/>
                    </a:lnR>
                    <a:lnT>
                      <a:noFill/>
                    </a:lnT>
                    <a:lnB>
                      <a:noFill/>
                    </a:lnB>
                    <a:lnTlToBr w="12700" cmpd="sng">
                      <a:noFill/>
                      <a:prstDash val="solid"/>
                    </a:lnTlToBr>
                    <a:lnBlToTr w="12700" cmpd="sng">
                      <a:noFill/>
                      <a:prstDash val="solid"/>
                    </a:lnBlToTr>
                    <a:solidFill>
                      <a:sysClr val="window" lastClr="FFFFFF"/>
                    </a:solidFill>
                  </a:tcPr>
                </a:tc>
                <a:tc>
                  <a:txBody>
                    <a:bodyPr vert="horz" wrap="square"/>
                    <a:lstStyle>
                      <a:lvl1pPr marL="0" algn="l" defTabSz="914400" rtl="0" eaLnBrk="1" latinLnBrk="0" hangingPunct="1">
                        <a:defRPr sz="1800" kern="1200">
                          <a:solidFill>
                            <a:schemeClr val="dk1"/>
                          </a:solidFill>
                          <a:latin typeface="Arial"/>
                          <a:ea typeface="微软雅黑"/>
                        </a:defRPr>
                      </a:lvl1pPr>
                      <a:lvl2pPr marL="457200" algn="l" defTabSz="914400" rtl="0" eaLnBrk="1" latinLnBrk="0" hangingPunct="1">
                        <a:defRPr sz="1800" kern="1200">
                          <a:solidFill>
                            <a:schemeClr val="dk1"/>
                          </a:solidFill>
                          <a:latin typeface="Arial"/>
                          <a:ea typeface="微软雅黑"/>
                        </a:defRPr>
                      </a:lvl2pPr>
                      <a:lvl3pPr marL="914400" algn="l" defTabSz="914400" rtl="0" eaLnBrk="1" latinLnBrk="0" hangingPunct="1">
                        <a:defRPr sz="1800" kern="1200">
                          <a:solidFill>
                            <a:schemeClr val="dk1"/>
                          </a:solidFill>
                          <a:latin typeface="Arial"/>
                          <a:ea typeface="微软雅黑"/>
                        </a:defRPr>
                      </a:lvl3pPr>
                      <a:lvl4pPr marL="1371600" algn="l" defTabSz="914400" rtl="0" eaLnBrk="1" latinLnBrk="0" hangingPunct="1">
                        <a:defRPr sz="1800" kern="1200">
                          <a:solidFill>
                            <a:schemeClr val="dk1"/>
                          </a:solidFill>
                          <a:latin typeface="Arial"/>
                          <a:ea typeface="微软雅黑"/>
                        </a:defRPr>
                      </a:lvl4pPr>
                      <a:lvl5pPr marL="1828800" algn="l" defTabSz="914400" rtl="0" eaLnBrk="1" latinLnBrk="0" hangingPunct="1">
                        <a:defRPr sz="1800" kern="1200">
                          <a:solidFill>
                            <a:schemeClr val="dk1"/>
                          </a:solidFill>
                          <a:latin typeface="Arial"/>
                          <a:ea typeface="微软雅黑"/>
                        </a:defRPr>
                      </a:lvl5pPr>
                      <a:lvl6pPr marL="2286000" algn="l" defTabSz="914400" rtl="0" eaLnBrk="1" latinLnBrk="0" hangingPunct="1">
                        <a:defRPr sz="1800" kern="1200">
                          <a:solidFill>
                            <a:schemeClr val="dk1"/>
                          </a:solidFill>
                          <a:latin typeface="Arial"/>
                          <a:ea typeface="微软雅黑"/>
                        </a:defRPr>
                      </a:lvl6pPr>
                      <a:lvl7pPr marL="2743200" algn="l" defTabSz="914400" rtl="0" eaLnBrk="1" latinLnBrk="0" hangingPunct="1">
                        <a:defRPr sz="1800" kern="1200">
                          <a:solidFill>
                            <a:schemeClr val="dk1"/>
                          </a:solidFill>
                          <a:latin typeface="Arial"/>
                          <a:ea typeface="微软雅黑"/>
                        </a:defRPr>
                      </a:lvl7pPr>
                      <a:lvl8pPr marL="3200400" algn="l" defTabSz="914400" rtl="0" eaLnBrk="1" latinLnBrk="0" hangingPunct="1">
                        <a:defRPr sz="1800" kern="1200">
                          <a:solidFill>
                            <a:schemeClr val="dk1"/>
                          </a:solidFill>
                          <a:latin typeface="Arial"/>
                          <a:ea typeface="微软雅黑"/>
                        </a:defRPr>
                      </a:lvl8pPr>
                      <a:lvl9pPr marL="3657600" algn="l" defTabSz="914400" rtl="0" eaLnBrk="1" latinLnBrk="0" hangingPunct="1">
                        <a:defRPr sz="1800" kern="1200">
                          <a:solidFill>
                            <a:schemeClr val="dk1"/>
                          </a:solidFill>
                          <a:latin typeface="Arial"/>
                          <a:ea typeface="微软雅黑"/>
                        </a:defRPr>
                      </a:lvl9pPr>
                    </a:lstStyle>
                    <a:p>
                      <a:pPr algn="ctr">
                        <a:buNone/>
                      </a:pPr>
                      <a:r>
                        <a:rPr lang="zh-CN" altLang="en-US" sz="1300">
                          <a:solidFill>
                            <a:schemeClr val="tx1">
                              <a:lumMod val="75000"/>
                              <a:lumOff val="25000"/>
                            </a:schemeClr>
                          </a:solidFill>
                          <a:uFillTx/>
                          <a:latin typeface="+mn-ea"/>
                          <a:ea typeface="+mn-ea"/>
                        </a:rPr>
                        <a:t>证据等级</a:t>
                      </a:r>
                      <a:r>
                        <a:rPr lang="en-US" altLang="zh-CN" sz="1300">
                          <a:solidFill>
                            <a:schemeClr val="tx1">
                              <a:lumMod val="75000"/>
                              <a:lumOff val="25000"/>
                            </a:schemeClr>
                          </a:solidFill>
                          <a:uFillTx/>
                          <a:latin typeface="+mn-ea"/>
                          <a:ea typeface="+mn-ea"/>
                        </a:rPr>
                        <a:t>1A</a:t>
                      </a:r>
                      <a:r>
                        <a:rPr lang="zh-CN" altLang="en-US" sz="1300">
                          <a:solidFill>
                            <a:schemeClr val="tx1">
                              <a:lumMod val="75000"/>
                              <a:lumOff val="25000"/>
                            </a:schemeClr>
                          </a:solidFill>
                          <a:uFillTx/>
                          <a:latin typeface="+mn-ea"/>
                          <a:ea typeface="+mn-ea"/>
                        </a:rPr>
                        <a:t>级</a:t>
                      </a:r>
                      <a:endParaRPr lang="zh-CN" altLang="en-US" sz="1300">
                        <a:solidFill>
                          <a:schemeClr val="tx1">
                            <a:lumMod val="75000"/>
                            <a:lumOff val="25000"/>
                          </a:schemeClr>
                        </a:solidFill>
                        <a:uFillTx/>
                        <a:latin typeface="+mn-ea"/>
                        <a:ea typeface="+mn-ea"/>
                      </a:endParaRPr>
                    </a:p>
                  </a:txBody>
                  <a:tcPr anchor="ctr">
                    <a:lnL w="12700" cmpd="sng">
                      <a:solidFill>
                        <a:sysClr val="windowText" lastClr="000000"/>
                      </a:solidFill>
                      <a:prstDash val="solid"/>
                    </a:lnL>
                    <a:lnR w="12700" cmpd="sng">
                      <a:solidFill>
                        <a:sysClr val="windowText" lastClr="000000"/>
                      </a:solidFill>
                      <a:prstDash val="solid"/>
                    </a:lnR>
                    <a:lnT>
                      <a:noFill/>
                    </a:lnT>
                    <a:lnB>
                      <a:noFill/>
                    </a:lnB>
                    <a:lnTlToBr w="12700" cmpd="sng">
                      <a:noFill/>
                      <a:prstDash val="solid"/>
                    </a:lnTlToBr>
                    <a:lnBlToTr w="12700" cmpd="sng">
                      <a:noFill/>
                      <a:prstDash val="solid"/>
                    </a:lnBlToTr>
                    <a:solidFill>
                      <a:sysClr val="window" lastClr="FFFFFF"/>
                    </a:solidFill>
                  </a:tcPr>
                </a:tc>
                <a:tc>
                  <a:txBody>
                    <a:bodyPr vert="horz" wrap="square"/>
                    <a:lstStyle>
                      <a:lvl1pPr marL="0" algn="l" defTabSz="914400" rtl="0" eaLnBrk="1" latinLnBrk="0" hangingPunct="1">
                        <a:defRPr sz="1800" kern="1200">
                          <a:solidFill>
                            <a:schemeClr val="dk1"/>
                          </a:solidFill>
                          <a:latin typeface="Arial"/>
                          <a:ea typeface="微软雅黑"/>
                        </a:defRPr>
                      </a:lvl1pPr>
                      <a:lvl2pPr marL="457200" algn="l" defTabSz="914400" rtl="0" eaLnBrk="1" latinLnBrk="0" hangingPunct="1">
                        <a:defRPr sz="1800" kern="1200">
                          <a:solidFill>
                            <a:schemeClr val="dk1"/>
                          </a:solidFill>
                          <a:latin typeface="Arial"/>
                          <a:ea typeface="微软雅黑"/>
                        </a:defRPr>
                      </a:lvl2pPr>
                      <a:lvl3pPr marL="914400" algn="l" defTabSz="914400" rtl="0" eaLnBrk="1" latinLnBrk="0" hangingPunct="1">
                        <a:defRPr sz="1800" kern="1200">
                          <a:solidFill>
                            <a:schemeClr val="dk1"/>
                          </a:solidFill>
                          <a:latin typeface="Arial"/>
                          <a:ea typeface="微软雅黑"/>
                        </a:defRPr>
                      </a:lvl3pPr>
                      <a:lvl4pPr marL="1371600" algn="l" defTabSz="914400" rtl="0" eaLnBrk="1" latinLnBrk="0" hangingPunct="1">
                        <a:defRPr sz="1800" kern="1200">
                          <a:solidFill>
                            <a:schemeClr val="dk1"/>
                          </a:solidFill>
                          <a:latin typeface="Arial"/>
                          <a:ea typeface="微软雅黑"/>
                        </a:defRPr>
                      </a:lvl4pPr>
                      <a:lvl5pPr marL="1828800" algn="l" defTabSz="914400" rtl="0" eaLnBrk="1" latinLnBrk="0" hangingPunct="1">
                        <a:defRPr sz="1800" kern="1200">
                          <a:solidFill>
                            <a:schemeClr val="dk1"/>
                          </a:solidFill>
                          <a:latin typeface="Arial"/>
                          <a:ea typeface="微软雅黑"/>
                        </a:defRPr>
                      </a:lvl5pPr>
                      <a:lvl6pPr marL="2286000" algn="l" defTabSz="914400" rtl="0" eaLnBrk="1" latinLnBrk="0" hangingPunct="1">
                        <a:defRPr sz="1800" kern="1200">
                          <a:solidFill>
                            <a:schemeClr val="dk1"/>
                          </a:solidFill>
                          <a:latin typeface="Arial"/>
                          <a:ea typeface="微软雅黑"/>
                        </a:defRPr>
                      </a:lvl6pPr>
                      <a:lvl7pPr marL="2743200" algn="l" defTabSz="914400" rtl="0" eaLnBrk="1" latinLnBrk="0" hangingPunct="1">
                        <a:defRPr sz="1800" kern="1200">
                          <a:solidFill>
                            <a:schemeClr val="dk1"/>
                          </a:solidFill>
                          <a:latin typeface="Arial"/>
                          <a:ea typeface="微软雅黑"/>
                        </a:defRPr>
                      </a:lvl7pPr>
                      <a:lvl8pPr marL="3200400" algn="l" defTabSz="914400" rtl="0" eaLnBrk="1" latinLnBrk="0" hangingPunct="1">
                        <a:defRPr sz="1800" kern="1200">
                          <a:solidFill>
                            <a:schemeClr val="dk1"/>
                          </a:solidFill>
                          <a:latin typeface="Arial"/>
                          <a:ea typeface="微软雅黑"/>
                        </a:defRPr>
                      </a:lvl8pPr>
                      <a:lvl9pPr marL="3657600" algn="l" defTabSz="914400" rtl="0" eaLnBrk="1" latinLnBrk="0" hangingPunct="1">
                        <a:defRPr sz="1800" kern="1200">
                          <a:solidFill>
                            <a:schemeClr val="dk1"/>
                          </a:solidFill>
                          <a:latin typeface="Arial"/>
                          <a:ea typeface="微软雅黑"/>
                        </a:defRPr>
                      </a:lvl9pPr>
                    </a:lstStyle>
                    <a:p>
                      <a:pPr algn="ctr">
                        <a:buNone/>
                      </a:pPr>
                      <a:r>
                        <a:rPr lang="en-US" altLang="zh-CN" sz="1300">
                          <a:solidFill>
                            <a:schemeClr val="tx1">
                              <a:lumMod val="75000"/>
                              <a:lumOff val="25000"/>
                            </a:schemeClr>
                          </a:solidFill>
                          <a:uFillTx/>
                          <a:latin typeface="+mn-ea"/>
                          <a:ea typeface="+mn-ea"/>
                        </a:rPr>
                        <a:t>100.00%</a:t>
                      </a:r>
                      <a:endParaRPr lang="en-US" altLang="zh-CN" sz="1300">
                        <a:solidFill>
                          <a:schemeClr val="tx1">
                            <a:lumMod val="75000"/>
                            <a:lumOff val="25000"/>
                          </a:schemeClr>
                        </a:solidFill>
                        <a:uFillTx/>
                        <a:latin typeface="+mn-ea"/>
                        <a:ea typeface="+mn-ea"/>
                      </a:endParaRPr>
                    </a:p>
                  </a:txBody>
                  <a:tcPr anchor="ctr">
                    <a:lnL w="12700" cmpd="sng">
                      <a:solidFill>
                        <a:sysClr val="windowText" lastClr="000000"/>
                      </a:solidFill>
                      <a:prstDash val="solid"/>
                    </a:lnL>
                    <a:lnR w="12700" cmpd="sng">
                      <a:solidFill>
                        <a:sysClr val="windowText" lastClr="000000"/>
                      </a:solidFill>
                      <a:prstDash val="solid"/>
                    </a:lnR>
                    <a:lnT>
                      <a:noFill/>
                    </a:lnT>
                    <a:lnB>
                      <a:noFill/>
                    </a:lnB>
                    <a:lnTlToBr w="12700" cmpd="sng">
                      <a:noFill/>
                      <a:prstDash val="solid"/>
                    </a:lnTlToBr>
                    <a:lnBlToTr w="12700" cmpd="sng">
                      <a:noFill/>
                      <a:prstDash val="solid"/>
                    </a:lnBlToTr>
                    <a:solidFill>
                      <a:sysClr val="window" lastClr="FFFFFF"/>
                    </a:solidFill>
                  </a:tcPr>
                </a:tc>
              </a:tr>
              <a:tr h="289560">
                <a:tc vMerge="1">
                  <a:txBody>
                    <a:bodyPr vert="horz" wrap="square"/>
                    <a:lstStyle/>
                    <a:p/>
                  </a:txBody>
                  <a:tcPr>
                    <a:lnL>
                      <a:noFill/>
                    </a:lnL>
                    <a:lnR>
                      <a:noFill/>
                    </a:lnR>
                  </a:tcPr>
                </a:tc>
                <a:tc vMerge="1">
                  <a:txBody>
                    <a:bodyPr vert="horz" wrap="square"/>
                    <a:lstStyle/>
                    <a:p/>
                  </a:txBody>
                  <a:tcPr>
                    <a:lnL>
                      <a:noFill/>
                    </a:lnL>
                    <a:lnR>
                      <a:noFill/>
                    </a:lnR>
                    <a:lnB w="12700" cmpd="sng">
                      <a:solidFill>
                        <a:schemeClr val="tx1"/>
                      </a:solidFill>
                      <a:prstDash val="solid"/>
                    </a:lnB>
                  </a:tcPr>
                </a:tc>
                <a:tc>
                  <a:txBody>
                    <a:bodyPr vert="horz" wrap="square"/>
                    <a:lstStyle>
                      <a:lvl1pPr marL="0" algn="l" defTabSz="914400" rtl="0" eaLnBrk="1" latinLnBrk="0" hangingPunct="1">
                        <a:defRPr sz="1800" kern="1200">
                          <a:solidFill>
                            <a:schemeClr val="dk1"/>
                          </a:solidFill>
                          <a:latin typeface="Arial"/>
                          <a:ea typeface="微软雅黑"/>
                        </a:defRPr>
                      </a:lvl1pPr>
                      <a:lvl2pPr marL="457200" algn="l" defTabSz="914400" rtl="0" eaLnBrk="1" latinLnBrk="0" hangingPunct="1">
                        <a:defRPr sz="1800" kern="1200">
                          <a:solidFill>
                            <a:schemeClr val="dk1"/>
                          </a:solidFill>
                          <a:latin typeface="Arial"/>
                          <a:ea typeface="微软雅黑"/>
                        </a:defRPr>
                      </a:lvl2pPr>
                      <a:lvl3pPr marL="914400" algn="l" defTabSz="914400" rtl="0" eaLnBrk="1" latinLnBrk="0" hangingPunct="1">
                        <a:defRPr sz="1800" kern="1200">
                          <a:solidFill>
                            <a:schemeClr val="dk1"/>
                          </a:solidFill>
                          <a:latin typeface="Arial"/>
                          <a:ea typeface="微软雅黑"/>
                        </a:defRPr>
                      </a:lvl3pPr>
                      <a:lvl4pPr marL="1371600" algn="l" defTabSz="914400" rtl="0" eaLnBrk="1" latinLnBrk="0" hangingPunct="1">
                        <a:defRPr sz="1800" kern="1200">
                          <a:solidFill>
                            <a:schemeClr val="dk1"/>
                          </a:solidFill>
                          <a:latin typeface="Arial"/>
                          <a:ea typeface="微软雅黑"/>
                        </a:defRPr>
                      </a:lvl4pPr>
                      <a:lvl5pPr marL="1828800" algn="l" defTabSz="914400" rtl="0" eaLnBrk="1" latinLnBrk="0" hangingPunct="1">
                        <a:defRPr sz="1800" kern="1200">
                          <a:solidFill>
                            <a:schemeClr val="dk1"/>
                          </a:solidFill>
                          <a:latin typeface="Arial"/>
                          <a:ea typeface="微软雅黑"/>
                        </a:defRPr>
                      </a:lvl5pPr>
                      <a:lvl6pPr marL="2286000" algn="l" defTabSz="914400" rtl="0" eaLnBrk="1" latinLnBrk="0" hangingPunct="1">
                        <a:defRPr sz="1800" kern="1200">
                          <a:solidFill>
                            <a:schemeClr val="dk1"/>
                          </a:solidFill>
                          <a:latin typeface="Arial"/>
                          <a:ea typeface="微软雅黑"/>
                        </a:defRPr>
                      </a:lvl6pPr>
                      <a:lvl7pPr marL="2743200" algn="l" defTabSz="914400" rtl="0" eaLnBrk="1" latinLnBrk="0" hangingPunct="1">
                        <a:defRPr sz="1800" kern="1200">
                          <a:solidFill>
                            <a:schemeClr val="dk1"/>
                          </a:solidFill>
                          <a:latin typeface="Arial"/>
                          <a:ea typeface="微软雅黑"/>
                        </a:defRPr>
                      </a:lvl7pPr>
                      <a:lvl8pPr marL="3200400" algn="l" defTabSz="914400" rtl="0" eaLnBrk="1" latinLnBrk="0" hangingPunct="1">
                        <a:defRPr sz="1800" kern="1200">
                          <a:solidFill>
                            <a:schemeClr val="dk1"/>
                          </a:solidFill>
                          <a:latin typeface="Arial"/>
                          <a:ea typeface="微软雅黑"/>
                        </a:defRPr>
                      </a:lvl8pPr>
                      <a:lvl9pPr marL="3657600" algn="l" defTabSz="914400" rtl="0" eaLnBrk="1" latinLnBrk="0" hangingPunct="1">
                        <a:defRPr sz="1800" kern="1200">
                          <a:solidFill>
                            <a:schemeClr val="dk1"/>
                          </a:solidFill>
                          <a:latin typeface="Arial"/>
                          <a:ea typeface="微软雅黑"/>
                        </a:defRPr>
                      </a:lvl9pPr>
                    </a:lstStyle>
                    <a:p>
                      <a:pPr>
                        <a:buNone/>
                      </a:pPr>
                      <a:endParaRPr lang="zh-CN" altLang="en-US" sz="1300">
                        <a:solidFill>
                          <a:schemeClr val="tx1">
                            <a:lumMod val="75000"/>
                            <a:lumOff val="25000"/>
                          </a:schemeClr>
                        </a:solidFill>
                        <a:uFillTx/>
                        <a:latin typeface="+mn-ea"/>
                        <a:ea typeface="+mn-ea"/>
                        <a:sym typeface="+mn-ea"/>
                      </a:endParaRPr>
                    </a:p>
                  </a:txBody>
                  <a:tcPr anchor="ctr">
                    <a:lnL>
                      <a:noFill/>
                    </a:lnL>
                    <a:lnR>
                      <a:noFill/>
                    </a:lnR>
                    <a:lnT>
                      <a:noFill/>
                    </a:lnT>
                    <a:lnB>
                      <a:noFill/>
                    </a:lnB>
                    <a:lnTlToBr>
                      <a:noFill/>
                    </a:lnTlToBr>
                    <a:lnBlToTr>
                      <a:noFill/>
                    </a:lnBlToTr>
                    <a:solidFill>
                      <a:sysClr val="window" lastClr="FFFFFF"/>
                    </a:solidFill>
                  </a:tcPr>
                </a:tc>
                <a:tc>
                  <a:txBody>
                    <a:bodyPr vert="horz" wrap="square"/>
                    <a:lstStyle>
                      <a:lvl1pPr marL="0" algn="l" defTabSz="914400" rtl="0" eaLnBrk="1" latinLnBrk="0" hangingPunct="1">
                        <a:defRPr sz="1800" kern="1200">
                          <a:solidFill>
                            <a:schemeClr val="dk1"/>
                          </a:solidFill>
                          <a:latin typeface="Arial"/>
                          <a:ea typeface="微软雅黑"/>
                        </a:defRPr>
                      </a:lvl1pPr>
                      <a:lvl2pPr marL="457200" algn="l" defTabSz="914400" rtl="0" eaLnBrk="1" latinLnBrk="0" hangingPunct="1">
                        <a:defRPr sz="1800" kern="1200">
                          <a:solidFill>
                            <a:schemeClr val="dk1"/>
                          </a:solidFill>
                          <a:latin typeface="Arial"/>
                          <a:ea typeface="微软雅黑"/>
                        </a:defRPr>
                      </a:lvl2pPr>
                      <a:lvl3pPr marL="914400" algn="l" defTabSz="914400" rtl="0" eaLnBrk="1" latinLnBrk="0" hangingPunct="1">
                        <a:defRPr sz="1800" kern="1200">
                          <a:solidFill>
                            <a:schemeClr val="dk1"/>
                          </a:solidFill>
                          <a:latin typeface="Arial"/>
                          <a:ea typeface="微软雅黑"/>
                        </a:defRPr>
                      </a:lvl3pPr>
                      <a:lvl4pPr marL="1371600" algn="l" defTabSz="914400" rtl="0" eaLnBrk="1" latinLnBrk="0" hangingPunct="1">
                        <a:defRPr sz="1800" kern="1200">
                          <a:solidFill>
                            <a:schemeClr val="dk1"/>
                          </a:solidFill>
                          <a:latin typeface="Arial"/>
                          <a:ea typeface="微软雅黑"/>
                        </a:defRPr>
                      </a:lvl4pPr>
                      <a:lvl5pPr marL="1828800" algn="l" defTabSz="914400" rtl="0" eaLnBrk="1" latinLnBrk="0" hangingPunct="1">
                        <a:defRPr sz="1800" kern="1200">
                          <a:solidFill>
                            <a:schemeClr val="dk1"/>
                          </a:solidFill>
                          <a:latin typeface="Arial"/>
                          <a:ea typeface="微软雅黑"/>
                        </a:defRPr>
                      </a:lvl5pPr>
                      <a:lvl6pPr marL="2286000" algn="l" defTabSz="914400" rtl="0" eaLnBrk="1" latinLnBrk="0" hangingPunct="1">
                        <a:defRPr sz="1800" kern="1200">
                          <a:solidFill>
                            <a:schemeClr val="dk1"/>
                          </a:solidFill>
                          <a:latin typeface="Arial"/>
                          <a:ea typeface="微软雅黑"/>
                        </a:defRPr>
                      </a:lvl6pPr>
                      <a:lvl7pPr marL="2743200" algn="l" defTabSz="914400" rtl="0" eaLnBrk="1" latinLnBrk="0" hangingPunct="1">
                        <a:defRPr sz="1800" kern="1200">
                          <a:solidFill>
                            <a:schemeClr val="dk1"/>
                          </a:solidFill>
                          <a:latin typeface="Arial"/>
                          <a:ea typeface="微软雅黑"/>
                        </a:defRPr>
                      </a:lvl7pPr>
                      <a:lvl8pPr marL="3200400" algn="l" defTabSz="914400" rtl="0" eaLnBrk="1" latinLnBrk="0" hangingPunct="1">
                        <a:defRPr sz="1800" kern="1200">
                          <a:solidFill>
                            <a:schemeClr val="dk1"/>
                          </a:solidFill>
                          <a:latin typeface="Arial"/>
                          <a:ea typeface="微软雅黑"/>
                        </a:defRPr>
                      </a:lvl8pPr>
                      <a:lvl9pPr marL="3657600" algn="l" defTabSz="914400" rtl="0" eaLnBrk="1" latinLnBrk="0" hangingPunct="1">
                        <a:defRPr sz="1800" kern="1200">
                          <a:solidFill>
                            <a:schemeClr val="dk1"/>
                          </a:solidFill>
                          <a:latin typeface="Arial"/>
                          <a:ea typeface="微软雅黑"/>
                        </a:defRPr>
                      </a:lvl9pPr>
                    </a:lstStyle>
                    <a:p>
                      <a:pPr algn="ctr">
                        <a:buNone/>
                      </a:pPr>
                      <a:endParaRPr lang="zh-CN" altLang="en-US" sz="1300">
                        <a:solidFill>
                          <a:schemeClr val="tx1">
                            <a:lumMod val="75000"/>
                            <a:lumOff val="25000"/>
                          </a:schemeClr>
                        </a:solidFill>
                        <a:uFillTx/>
                        <a:latin typeface="+mn-ea"/>
                        <a:ea typeface="+mn-ea"/>
                      </a:endParaRPr>
                    </a:p>
                  </a:txBody>
                  <a:tcPr anchor="ctr">
                    <a:lnL>
                      <a:noFill/>
                    </a:lnL>
                    <a:lnR>
                      <a:noFill/>
                    </a:lnR>
                    <a:lnT>
                      <a:noFill/>
                    </a:lnT>
                    <a:lnB>
                      <a:noFill/>
                    </a:lnB>
                    <a:lnTlToBr>
                      <a:noFill/>
                    </a:lnTlToBr>
                    <a:lnBlToTr>
                      <a:noFill/>
                    </a:lnBlToTr>
                    <a:solidFill>
                      <a:sysClr val="window" lastClr="FFFFFF"/>
                    </a:solidFill>
                  </a:tcPr>
                </a:tc>
                <a:tc>
                  <a:txBody>
                    <a:bodyPr vert="horz" wrap="square"/>
                    <a:lstStyle>
                      <a:lvl1pPr marL="0" algn="l" defTabSz="914400" rtl="0" eaLnBrk="1" latinLnBrk="0" hangingPunct="1">
                        <a:defRPr sz="1800" kern="1200">
                          <a:solidFill>
                            <a:schemeClr val="dk1"/>
                          </a:solidFill>
                          <a:latin typeface="Arial"/>
                          <a:ea typeface="微软雅黑"/>
                        </a:defRPr>
                      </a:lvl1pPr>
                      <a:lvl2pPr marL="457200" algn="l" defTabSz="914400" rtl="0" eaLnBrk="1" latinLnBrk="0" hangingPunct="1">
                        <a:defRPr sz="1800" kern="1200">
                          <a:solidFill>
                            <a:schemeClr val="dk1"/>
                          </a:solidFill>
                          <a:latin typeface="Arial"/>
                          <a:ea typeface="微软雅黑"/>
                        </a:defRPr>
                      </a:lvl2pPr>
                      <a:lvl3pPr marL="914400" algn="l" defTabSz="914400" rtl="0" eaLnBrk="1" latinLnBrk="0" hangingPunct="1">
                        <a:defRPr sz="1800" kern="1200">
                          <a:solidFill>
                            <a:schemeClr val="dk1"/>
                          </a:solidFill>
                          <a:latin typeface="Arial"/>
                          <a:ea typeface="微软雅黑"/>
                        </a:defRPr>
                      </a:lvl3pPr>
                      <a:lvl4pPr marL="1371600" algn="l" defTabSz="914400" rtl="0" eaLnBrk="1" latinLnBrk="0" hangingPunct="1">
                        <a:defRPr sz="1800" kern="1200">
                          <a:solidFill>
                            <a:schemeClr val="dk1"/>
                          </a:solidFill>
                          <a:latin typeface="Arial"/>
                          <a:ea typeface="微软雅黑"/>
                        </a:defRPr>
                      </a:lvl4pPr>
                      <a:lvl5pPr marL="1828800" algn="l" defTabSz="914400" rtl="0" eaLnBrk="1" latinLnBrk="0" hangingPunct="1">
                        <a:defRPr sz="1800" kern="1200">
                          <a:solidFill>
                            <a:schemeClr val="dk1"/>
                          </a:solidFill>
                          <a:latin typeface="Arial"/>
                          <a:ea typeface="微软雅黑"/>
                        </a:defRPr>
                      </a:lvl5pPr>
                      <a:lvl6pPr marL="2286000" algn="l" defTabSz="914400" rtl="0" eaLnBrk="1" latinLnBrk="0" hangingPunct="1">
                        <a:defRPr sz="1800" kern="1200">
                          <a:solidFill>
                            <a:schemeClr val="dk1"/>
                          </a:solidFill>
                          <a:latin typeface="Arial"/>
                          <a:ea typeface="微软雅黑"/>
                        </a:defRPr>
                      </a:lvl6pPr>
                      <a:lvl7pPr marL="2743200" algn="l" defTabSz="914400" rtl="0" eaLnBrk="1" latinLnBrk="0" hangingPunct="1">
                        <a:defRPr sz="1800" kern="1200">
                          <a:solidFill>
                            <a:schemeClr val="dk1"/>
                          </a:solidFill>
                          <a:latin typeface="Arial"/>
                          <a:ea typeface="微软雅黑"/>
                        </a:defRPr>
                      </a:lvl7pPr>
                      <a:lvl8pPr marL="3200400" algn="l" defTabSz="914400" rtl="0" eaLnBrk="1" latinLnBrk="0" hangingPunct="1">
                        <a:defRPr sz="1800" kern="1200">
                          <a:solidFill>
                            <a:schemeClr val="dk1"/>
                          </a:solidFill>
                          <a:latin typeface="Arial"/>
                          <a:ea typeface="微软雅黑"/>
                        </a:defRPr>
                      </a:lvl8pPr>
                      <a:lvl9pPr marL="3657600" algn="l" defTabSz="914400" rtl="0" eaLnBrk="1" latinLnBrk="0" hangingPunct="1">
                        <a:defRPr sz="1800" kern="1200">
                          <a:solidFill>
                            <a:schemeClr val="dk1"/>
                          </a:solidFill>
                          <a:latin typeface="Arial"/>
                          <a:ea typeface="微软雅黑"/>
                        </a:defRPr>
                      </a:lvl9pPr>
                    </a:lstStyle>
                    <a:p>
                      <a:pPr algn="ctr">
                        <a:buNone/>
                      </a:pPr>
                      <a:endParaRPr lang="zh-CN" altLang="en-US" sz="1300">
                        <a:solidFill>
                          <a:schemeClr val="tx1">
                            <a:lumMod val="75000"/>
                            <a:lumOff val="25000"/>
                          </a:schemeClr>
                        </a:solidFill>
                        <a:uFillTx/>
                        <a:latin typeface="+mn-ea"/>
                        <a:ea typeface="+mn-ea"/>
                      </a:endParaRPr>
                    </a:p>
                  </a:txBody>
                  <a:tcPr anchor="ctr">
                    <a:lnL>
                      <a:noFill/>
                    </a:lnL>
                    <a:lnR>
                      <a:noFill/>
                    </a:lnR>
                    <a:lnT>
                      <a:noFill/>
                    </a:lnT>
                    <a:lnB>
                      <a:noFill/>
                    </a:lnB>
                    <a:lnTlToBr>
                      <a:noFill/>
                    </a:lnTlToBr>
                    <a:lnBlToTr>
                      <a:noFill/>
                    </a:lnBlToTr>
                    <a:solidFill>
                      <a:sysClr val="window" lastClr="FFFFFF"/>
                    </a:solidFill>
                  </a:tcPr>
                </a:tc>
                <a:tc>
                  <a:txBody>
                    <a:bodyPr vert="horz" wrap="square"/>
                    <a:lstStyle>
                      <a:lvl1pPr marL="0" algn="l" defTabSz="914400" rtl="0" eaLnBrk="1" latinLnBrk="0" hangingPunct="1">
                        <a:defRPr sz="1800" kern="1200">
                          <a:solidFill>
                            <a:schemeClr val="dk1"/>
                          </a:solidFill>
                          <a:latin typeface="Arial"/>
                          <a:ea typeface="微软雅黑"/>
                        </a:defRPr>
                      </a:lvl1pPr>
                      <a:lvl2pPr marL="457200" algn="l" defTabSz="914400" rtl="0" eaLnBrk="1" latinLnBrk="0" hangingPunct="1">
                        <a:defRPr sz="1800" kern="1200">
                          <a:solidFill>
                            <a:schemeClr val="dk1"/>
                          </a:solidFill>
                          <a:latin typeface="Arial"/>
                          <a:ea typeface="微软雅黑"/>
                        </a:defRPr>
                      </a:lvl2pPr>
                      <a:lvl3pPr marL="914400" algn="l" defTabSz="914400" rtl="0" eaLnBrk="1" latinLnBrk="0" hangingPunct="1">
                        <a:defRPr sz="1800" kern="1200">
                          <a:solidFill>
                            <a:schemeClr val="dk1"/>
                          </a:solidFill>
                          <a:latin typeface="Arial"/>
                          <a:ea typeface="微软雅黑"/>
                        </a:defRPr>
                      </a:lvl3pPr>
                      <a:lvl4pPr marL="1371600" algn="l" defTabSz="914400" rtl="0" eaLnBrk="1" latinLnBrk="0" hangingPunct="1">
                        <a:defRPr sz="1800" kern="1200">
                          <a:solidFill>
                            <a:schemeClr val="dk1"/>
                          </a:solidFill>
                          <a:latin typeface="Arial"/>
                          <a:ea typeface="微软雅黑"/>
                        </a:defRPr>
                      </a:lvl4pPr>
                      <a:lvl5pPr marL="1828800" algn="l" defTabSz="914400" rtl="0" eaLnBrk="1" latinLnBrk="0" hangingPunct="1">
                        <a:defRPr sz="1800" kern="1200">
                          <a:solidFill>
                            <a:schemeClr val="dk1"/>
                          </a:solidFill>
                          <a:latin typeface="Arial"/>
                          <a:ea typeface="微软雅黑"/>
                        </a:defRPr>
                      </a:lvl5pPr>
                      <a:lvl6pPr marL="2286000" algn="l" defTabSz="914400" rtl="0" eaLnBrk="1" latinLnBrk="0" hangingPunct="1">
                        <a:defRPr sz="1800" kern="1200">
                          <a:solidFill>
                            <a:schemeClr val="dk1"/>
                          </a:solidFill>
                          <a:latin typeface="Arial"/>
                          <a:ea typeface="微软雅黑"/>
                        </a:defRPr>
                      </a:lvl6pPr>
                      <a:lvl7pPr marL="2743200" algn="l" defTabSz="914400" rtl="0" eaLnBrk="1" latinLnBrk="0" hangingPunct="1">
                        <a:defRPr sz="1800" kern="1200">
                          <a:solidFill>
                            <a:schemeClr val="dk1"/>
                          </a:solidFill>
                          <a:latin typeface="Arial"/>
                          <a:ea typeface="微软雅黑"/>
                        </a:defRPr>
                      </a:lvl7pPr>
                      <a:lvl8pPr marL="3200400" algn="l" defTabSz="914400" rtl="0" eaLnBrk="1" latinLnBrk="0" hangingPunct="1">
                        <a:defRPr sz="1800" kern="1200">
                          <a:solidFill>
                            <a:schemeClr val="dk1"/>
                          </a:solidFill>
                          <a:latin typeface="Arial"/>
                          <a:ea typeface="微软雅黑"/>
                        </a:defRPr>
                      </a:lvl8pPr>
                      <a:lvl9pPr marL="3657600" algn="l" defTabSz="914400" rtl="0" eaLnBrk="1" latinLnBrk="0" hangingPunct="1">
                        <a:defRPr sz="1800" kern="1200">
                          <a:solidFill>
                            <a:schemeClr val="dk1"/>
                          </a:solidFill>
                          <a:latin typeface="Arial"/>
                          <a:ea typeface="微软雅黑"/>
                        </a:defRPr>
                      </a:lvl9pPr>
                    </a:lstStyle>
                    <a:p>
                      <a:pPr algn="ctr">
                        <a:buNone/>
                      </a:pPr>
                      <a:endParaRPr lang="en-US" altLang="zh-CN" sz="1300">
                        <a:solidFill>
                          <a:schemeClr val="tx1">
                            <a:lumMod val="75000"/>
                            <a:lumOff val="25000"/>
                          </a:schemeClr>
                        </a:solidFill>
                        <a:uFillTx/>
                        <a:latin typeface="+mn-ea"/>
                        <a:ea typeface="+mn-ea"/>
                      </a:endParaRPr>
                    </a:p>
                  </a:txBody>
                  <a:tcPr anchor="ctr">
                    <a:lnL>
                      <a:noFill/>
                    </a:lnL>
                    <a:lnR>
                      <a:noFill/>
                    </a:lnR>
                    <a:lnT>
                      <a:noFill/>
                    </a:lnT>
                    <a:lnB>
                      <a:noFill/>
                    </a:lnB>
                    <a:lnTlToBr>
                      <a:noFill/>
                    </a:lnTlToBr>
                    <a:lnBlToTr>
                      <a:noFill/>
                    </a:lnBlToTr>
                    <a:solidFill>
                      <a:sysClr val="window" lastClr="FFFFFF"/>
                    </a:solidFill>
                  </a:tcPr>
                </a:tc>
              </a:tr>
              <a:tr h="289560">
                <a:tc vMerge="1">
                  <a:txBody>
                    <a:bodyPr vert="horz" wrap="square"/>
                    <a:lstStyle/>
                    <a:p/>
                  </a:txBody>
                  <a:tcPr>
                    <a:lnL>
                      <a:noFill/>
                    </a:lnL>
                    <a:lnR>
                      <a:noFill/>
                    </a:lnR>
                  </a:tcPr>
                </a:tc>
                <a:tc vMerge="1">
                  <a:txBody>
                    <a:bodyPr vert="horz" wrap="square"/>
                    <a:lstStyle/>
                    <a:p/>
                  </a:txBody>
                  <a:tcPr>
                    <a:lnL>
                      <a:noFill/>
                    </a:lnL>
                    <a:lnR>
                      <a:noFill/>
                    </a:lnR>
                  </a:tcPr>
                </a:tc>
                <a:tc>
                  <a:txBody>
                    <a:bodyPr vert="horz" wrap="square"/>
                    <a:lstStyle>
                      <a:lvl1pPr marL="0" algn="l" defTabSz="914400" rtl="0" eaLnBrk="1" latinLnBrk="0" hangingPunct="1">
                        <a:defRPr sz="1800" kern="1200">
                          <a:solidFill>
                            <a:schemeClr val="dk1"/>
                          </a:solidFill>
                          <a:latin typeface="Arial"/>
                          <a:ea typeface="微软雅黑"/>
                        </a:defRPr>
                      </a:lvl1pPr>
                      <a:lvl2pPr marL="457200" algn="l" defTabSz="914400" rtl="0" eaLnBrk="1" latinLnBrk="0" hangingPunct="1">
                        <a:defRPr sz="1800" kern="1200">
                          <a:solidFill>
                            <a:schemeClr val="dk1"/>
                          </a:solidFill>
                          <a:latin typeface="Arial"/>
                          <a:ea typeface="微软雅黑"/>
                        </a:defRPr>
                      </a:lvl2pPr>
                      <a:lvl3pPr marL="914400" algn="l" defTabSz="914400" rtl="0" eaLnBrk="1" latinLnBrk="0" hangingPunct="1">
                        <a:defRPr sz="1800" kern="1200">
                          <a:solidFill>
                            <a:schemeClr val="dk1"/>
                          </a:solidFill>
                          <a:latin typeface="Arial"/>
                          <a:ea typeface="微软雅黑"/>
                        </a:defRPr>
                      </a:lvl3pPr>
                      <a:lvl4pPr marL="1371600" algn="l" defTabSz="914400" rtl="0" eaLnBrk="1" latinLnBrk="0" hangingPunct="1">
                        <a:defRPr sz="1800" kern="1200">
                          <a:solidFill>
                            <a:schemeClr val="dk1"/>
                          </a:solidFill>
                          <a:latin typeface="Arial"/>
                          <a:ea typeface="微软雅黑"/>
                        </a:defRPr>
                      </a:lvl4pPr>
                      <a:lvl5pPr marL="1828800" algn="l" defTabSz="914400" rtl="0" eaLnBrk="1" latinLnBrk="0" hangingPunct="1">
                        <a:defRPr sz="1800" kern="1200">
                          <a:solidFill>
                            <a:schemeClr val="dk1"/>
                          </a:solidFill>
                          <a:latin typeface="Arial"/>
                          <a:ea typeface="微软雅黑"/>
                        </a:defRPr>
                      </a:lvl5pPr>
                      <a:lvl6pPr marL="2286000" algn="l" defTabSz="914400" rtl="0" eaLnBrk="1" latinLnBrk="0" hangingPunct="1">
                        <a:defRPr sz="1800" kern="1200">
                          <a:solidFill>
                            <a:schemeClr val="dk1"/>
                          </a:solidFill>
                          <a:latin typeface="Arial"/>
                          <a:ea typeface="微软雅黑"/>
                        </a:defRPr>
                      </a:lvl6pPr>
                      <a:lvl7pPr marL="2743200" algn="l" defTabSz="914400" rtl="0" eaLnBrk="1" latinLnBrk="0" hangingPunct="1">
                        <a:defRPr sz="1800" kern="1200">
                          <a:solidFill>
                            <a:schemeClr val="dk1"/>
                          </a:solidFill>
                          <a:latin typeface="Arial"/>
                          <a:ea typeface="微软雅黑"/>
                        </a:defRPr>
                      </a:lvl7pPr>
                      <a:lvl8pPr marL="3200400" algn="l" defTabSz="914400" rtl="0" eaLnBrk="1" latinLnBrk="0" hangingPunct="1">
                        <a:defRPr sz="1800" kern="1200">
                          <a:solidFill>
                            <a:schemeClr val="dk1"/>
                          </a:solidFill>
                          <a:latin typeface="Arial"/>
                          <a:ea typeface="微软雅黑"/>
                        </a:defRPr>
                      </a:lvl8pPr>
                      <a:lvl9pPr marL="3657600" algn="l" defTabSz="914400" rtl="0" eaLnBrk="1" latinLnBrk="0" hangingPunct="1">
                        <a:defRPr sz="1800" kern="1200">
                          <a:solidFill>
                            <a:schemeClr val="dk1"/>
                          </a:solidFill>
                          <a:latin typeface="Arial"/>
                          <a:ea typeface="微软雅黑"/>
                        </a:defRPr>
                      </a:lvl9pPr>
                    </a:lstStyle>
                    <a:p>
                      <a:pPr>
                        <a:buNone/>
                      </a:pPr>
                      <a:r>
                        <a:rPr lang="en-US" altLang="zh-CN" sz="1300">
                          <a:solidFill>
                            <a:schemeClr val="tx1">
                              <a:lumMod val="75000"/>
                              <a:lumOff val="25000"/>
                            </a:schemeClr>
                          </a:solidFill>
                          <a:uFillTx/>
                          <a:latin typeface="+mn-ea"/>
                          <a:ea typeface="+mn-ea"/>
                          <a:sym typeface="+mn-ea"/>
                        </a:rPr>
                        <a:t>2.3. </a:t>
                      </a:r>
                      <a:r>
                        <a:rPr lang="zh-CN" altLang="en-US" sz="1300">
                          <a:solidFill>
                            <a:schemeClr val="tx1">
                              <a:lumMod val="75000"/>
                              <a:lumOff val="25000"/>
                            </a:schemeClr>
                          </a:solidFill>
                          <a:uFillTx/>
                          <a:latin typeface="+mn-ea"/>
                          <a:ea typeface="+mn-ea"/>
                          <a:sym typeface="+mn-ea"/>
                        </a:rPr>
                        <a:t>顽固性便秘及慢性便秘的人群</a:t>
                      </a:r>
                      <a:endParaRPr lang="zh-CN" altLang="en-US" sz="1300">
                        <a:solidFill>
                          <a:schemeClr val="tx1">
                            <a:lumMod val="75000"/>
                            <a:lumOff val="25000"/>
                          </a:schemeClr>
                        </a:solidFill>
                        <a:uFillTx/>
                        <a:latin typeface="+mn-ea"/>
                        <a:ea typeface="+mn-ea"/>
                        <a:sym typeface="+mn-ea"/>
                      </a:endParaRPr>
                    </a:p>
                  </a:txBody>
                  <a:tcPr anchor="ctr">
                    <a:lnL>
                      <a:noFill/>
                    </a:lnL>
                    <a:lnR w="12700" cmpd="sng">
                      <a:solidFill>
                        <a:sysClr val="windowText" lastClr="000000"/>
                      </a:solidFill>
                      <a:prstDash val="solid"/>
                    </a:lnR>
                    <a:lnT>
                      <a:noFill/>
                    </a:lnT>
                    <a:lnB>
                      <a:noFill/>
                    </a:lnB>
                    <a:lnTlToBr w="12700" cmpd="sng">
                      <a:noFill/>
                      <a:prstDash val="solid"/>
                    </a:lnTlToBr>
                    <a:lnBlToTr w="12700" cmpd="sng">
                      <a:noFill/>
                      <a:prstDash val="solid"/>
                    </a:lnBlToTr>
                    <a:solidFill>
                      <a:sysClr val="window" lastClr="FFFFFF"/>
                    </a:solidFill>
                  </a:tcPr>
                </a:tc>
                <a:tc>
                  <a:txBody>
                    <a:bodyPr vert="horz" wrap="square"/>
                    <a:lstStyle>
                      <a:lvl1pPr marL="0" algn="l" defTabSz="914400" rtl="0" eaLnBrk="1" latinLnBrk="0" hangingPunct="1">
                        <a:defRPr sz="1800" kern="1200">
                          <a:solidFill>
                            <a:schemeClr val="dk1"/>
                          </a:solidFill>
                          <a:latin typeface="Arial"/>
                          <a:ea typeface="微软雅黑"/>
                        </a:defRPr>
                      </a:lvl1pPr>
                      <a:lvl2pPr marL="457200" algn="l" defTabSz="914400" rtl="0" eaLnBrk="1" latinLnBrk="0" hangingPunct="1">
                        <a:defRPr sz="1800" kern="1200">
                          <a:solidFill>
                            <a:schemeClr val="dk1"/>
                          </a:solidFill>
                          <a:latin typeface="Arial"/>
                          <a:ea typeface="微软雅黑"/>
                        </a:defRPr>
                      </a:lvl2pPr>
                      <a:lvl3pPr marL="914400" algn="l" defTabSz="914400" rtl="0" eaLnBrk="1" latinLnBrk="0" hangingPunct="1">
                        <a:defRPr sz="1800" kern="1200">
                          <a:solidFill>
                            <a:schemeClr val="dk1"/>
                          </a:solidFill>
                          <a:latin typeface="Arial"/>
                          <a:ea typeface="微软雅黑"/>
                        </a:defRPr>
                      </a:lvl3pPr>
                      <a:lvl4pPr marL="1371600" algn="l" defTabSz="914400" rtl="0" eaLnBrk="1" latinLnBrk="0" hangingPunct="1">
                        <a:defRPr sz="1800" kern="1200">
                          <a:solidFill>
                            <a:schemeClr val="dk1"/>
                          </a:solidFill>
                          <a:latin typeface="Arial"/>
                          <a:ea typeface="微软雅黑"/>
                        </a:defRPr>
                      </a:lvl4pPr>
                      <a:lvl5pPr marL="1828800" algn="l" defTabSz="914400" rtl="0" eaLnBrk="1" latinLnBrk="0" hangingPunct="1">
                        <a:defRPr sz="1800" kern="1200">
                          <a:solidFill>
                            <a:schemeClr val="dk1"/>
                          </a:solidFill>
                          <a:latin typeface="Arial"/>
                          <a:ea typeface="微软雅黑"/>
                        </a:defRPr>
                      </a:lvl5pPr>
                      <a:lvl6pPr marL="2286000" algn="l" defTabSz="914400" rtl="0" eaLnBrk="1" latinLnBrk="0" hangingPunct="1">
                        <a:defRPr sz="1800" kern="1200">
                          <a:solidFill>
                            <a:schemeClr val="dk1"/>
                          </a:solidFill>
                          <a:latin typeface="Arial"/>
                          <a:ea typeface="微软雅黑"/>
                        </a:defRPr>
                      </a:lvl6pPr>
                      <a:lvl7pPr marL="2743200" algn="l" defTabSz="914400" rtl="0" eaLnBrk="1" latinLnBrk="0" hangingPunct="1">
                        <a:defRPr sz="1800" kern="1200">
                          <a:solidFill>
                            <a:schemeClr val="dk1"/>
                          </a:solidFill>
                          <a:latin typeface="Arial"/>
                          <a:ea typeface="微软雅黑"/>
                        </a:defRPr>
                      </a:lvl7pPr>
                      <a:lvl8pPr marL="3200400" algn="l" defTabSz="914400" rtl="0" eaLnBrk="1" latinLnBrk="0" hangingPunct="1">
                        <a:defRPr sz="1800" kern="1200">
                          <a:solidFill>
                            <a:schemeClr val="dk1"/>
                          </a:solidFill>
                          <a:latin typeface="Arial"/>
                          <a:ea typeface="微软雅黑"/>
                        </a:defRPr>
                      </a:lvl8pPr>
                      <a:lvl9pPr marL="3657600" algn="l" defTabSz="914400" rtl="0" eaLnBrk="1" latinLnBrk="0" hangingPunct="1">
                        <a:defRPr sz="1800" kern="1200">
                          <a:solidFill>
                            <a:schemeClr val="dk1"/>
                          </a:solidFill>
                          <a:latin typeface="Arial"/>
                          <a:ea typeface="微软雅黑"/>
                        </a:defRPr>
                      </a:lvl9pPr>
                    </a:lstStyle>
                    <a:p>
                      <a:pPr algn="ctr">
                        <a:buNone/>
                      </a:pPr>
                      <a:r>
                        <a:rPr lang="zh-CN" altLang="en-US" sz="1300">
                          <a:solidFill>
                            <a:schemeClr val="tx1">
                              <a:lumMod val="75000"/>
                              <a:lumOff val="25000"/>
                            </a:schemeClr>
                          </a:solidFill>
                          <a:uFillTx/>
                          <a:latin typeface="+mn-ea"/>
                          <a:ea typeface="+mn-ea"/>
                          <a:sym typeface="+mn-ea"/>
                        </a:rPr>
                        <a:t>推荐等级</a:t>
                      </a:r>
                      <a:r>
                        <a:rPr lang="en-US" altLang="zh-CN" sz="1300">
                          <a:solidFill>
                            <a:schemeClr val="tx1">
                              <a:lumMod val="75000"/>
                              <a:lumOff val="25000"/>
                            </a:schemeClr>
                          </a:solidFill>
                          <a:uFillTx/>
                          <a:latin typeface="+mn-ea"/>
                          <a:ea typeface="+mn-ea"/>
                          <a:sym typeface="+mn-ea"/>
                        </a:rPr>
                        <a:t>Ⅰ</a:t>
                      </a:r>
                      <a:r>
                        <a:rPr lang="zh-CN" altLang="en-US" sz="1300">
                          <a:solidFill>
                            <a:schemeClr val="tx1">
                              <a:lumMod val="75000"/>
                              <a:lumOff val="25000"/>
                            </a:schemeClr>
                          </a:solidFill>
                          <a:uFillTx/>
                          <a:latin typeface="+mn-ea"/>
                          <a:ea typeface="+mn-ea"/>
                          <a:sym typeface="+mn-ea"/>
                        </a:rPr>
                        <a:t>级</a:t>
                      </a:r>
                      <a:endParaRPr lang="zh-CN" altLang="en-US" sz="1300">
                        <a:solidFill>
                          <a:schemeClr val="tx1">
                            <a:lumMod val="75000"/>
                            <a:lumOff val="25000"/>
                          </a:schemeClr>
                        </a:solidFill>
                        <a:uFillTx/>
                        <a:latin typeface="+mn-ea"/>
                        <a:ea typeface="+mn-ea"/>
                        <a:sym typeface="+mn-ea"/>
                      </a:endParaRPr>
                    </a:p>
                  </a:txBody>
                  <a:tcPr anchor="ctr">
                    <a:lnL w="12700" cmpd="sng">
                      <a:solidFill>
                        <a:sysClr val="windowText" lastClr="000000"/>
                      </a:solidFill>
                      <a:prstDash val="solid"/>
                    </a:lnL>
                    <a:lnR w="12700" cmpd="sng">
                      <a:solidFill>
                        <a:sysClr val="windowText" lastClr="000000"/>
                      </a:solidFill>
                      <a:prstDash val="solid"/>
                    </a:lnR>
                    <a:lnT>
                      <a:noFill/>
                    </a:lnT>
                    <a:lnB>
                      <a:noFill/>
                    </a:lnB>
                    <a:lnTlToBr w="12700" cmpd="sng">
                      <a:noFill/>
                      <a:prstDash val="solid"/>
                    </a:lnTlToBr>
                    <a:lnBlToTr w="12700" cmpd="sng">
                      <a:noFill/>
                      <a:prstDash val="solid"/>
                    </a:lnBlToTr>
                    <a:solidFill>
                      <a:sysClr val="window" lastClr="FFFFFF"/>
                    </a:solidFill>
                  </a:tcPr>
                </a:tc>
                <a:tc>
                  <a:txBody>
                    <a:bodyPr vert="horz" wrap="square"/>
                    <a:lstStyle>
                      <a:lvl1pPr marL="0" algn="l" defTabSz="914400" rtl="0" eaLnBrk="1" latinLnBrk="0" hangingPunct="1">
                        <a:defRPr sz="1800" kern="1200">
                          <a:solidFill>
                            <a:schemeClr val="dk1"/>
                          </a:solidFill>
                          <a:latin typeface="Arial"/>
                          <a:ea typeface="微软雅黑"/>
                        </a:defRPr>
                      </a:lvl1pPr>
                      <a:lvl2pPr marL="457200" algn="l" defTabSz="914400" rtl="0" eaLnBrk="1" latinLnBrk="0" hangingPunct="1">
                        <a:defRPr sz="1800" kern="1200">
                          <a:solidFill>
                            <a:schemeClr val="dk1"/>
                          </a:solidFill>
                          <a:latin typeface="Arial"/>
                          <a:ea typeface="微软雅黑"/>
                        </a:defRPr>
                      </a:lvl2pPr>
                      <a:lvl3pPr marL="914400" algn="l" defTabSz="914400" rtl="0" eaLnBrk="1" latinLnBrk="0" hangingPunct="1">
                        <a:defRPr sz="1800" kern="1200">
                          <a:solidFill>
                            <a:schemeClr val="dk1"/>
                          </a:solidFill>
                          <a:latin typeface="Arial"/>
                          <a:ea typeface="微软雅黑"/>
                        </a:defRPr>
                      </a:lvl3pPr>
                      <a:lvl4pPr marL="1371600" algn="l" defTabSz="914400" rtl="0" eaLnBrk="1" latinLnBrk="0" hangingPunct="1">
                        <a:defRPr sz="1800" kern="1200">
                          <a:solidFill>
                            <a:schemeClr val="dk1"/>
                          </a:solidFill>
                          <a:latin typeface="Arial"/>
                          <a:ea typeface="微软雅黑"/>
                        </a:defRPr>
                      </a:lvl4pPr>
                      <a:lvl5pPr marL="1828800" algn="l" defTabSz="914400" rtl="0" eaLnBrk="1" latinLnBrk="0" hangingPunct="1">
                        <a:defRPr sz="1800" kern="1200">
                          <a:solidFill>
                            <a:schemeClr val="dk1"/>
                          </a:solidFill>
                          <a:latin typeface="Arial"/>
                          <a:ea typeface="微软雅黑"/>
                        </a:defRPr>
                      </a:lvl5pPr>
                      <a:lvl6pPr marL="2286000" algn="l" defTabSz="914400" rtl="0" eaLnBrk="1" latinLnBrk="0" hangingPunct="1">
                        <a:defRPr sz="1800" kern="1200">
                          <a:solidFill>
                            <a:schemeClr val="dk1"/>
                          </a:solidFill>
                          <a:latin typeface="Arial"/>
                          <a:ea typeface="微软雅黑"/>
                        </a:defRPr>
                      </a:lvl6pPr>
                      <a:lvl7pPr marL="2743200" algn="l" defTabSz="914400" rtl="0" eaLnBrk="1" latinLnBrk="0" hangingPunct="1">
                        <a:defRPr sz="1800" kern="1200">
                          <a:solidFill>
                            <a:schemeClr val="dk1"/>
                          </a:solidFill>
                          <a:latin typeface="Arial"/>
                          <a:ea typeface="微软雅黑"/>
                        </a:defRPr>
                      </a:lvl7pPr>
                      <a:lvl8pPr marL="3200400" algn="l" defTabSz="914400" rtl="0" eaLnBrk="1" latinLnBrk="0" hangingPunct="1">
                        <a:defRPr sz="1800" kern="1200">
                          <a:solidFill>
                            <a:schemeClr val="dk1"/>
                          </a:solidFill>
                          <a:latin typeface="Arial"/>
                          <a:ea typeface="微软雅黑"/>
                        </a:defRPr>
                      </a:lvl8pPr>
                      <a:lvl9pPr marL="3657600" algn="l" defTabSz="914400" rtl="0" eaLnBrk="1" latinLnBrk="0" hangingPunct="1">
                        <a:defRPr sz="1800" kern="1200">
                          <a:solidFill>
                            <a:schemeClr val="dk1"/>
                          </a:solidFill>
                          <a:latin typeface="Arial"/>
                          <a:ea typeface="微软雅黑"/>
                        </a:defRPr>
                      </a:lvl9pPr>
                    </a:lstStyle>
                    <a:p>
                      <a:pPr algn="ctr">
                        <a:buNone/>
                      </a:pPr>
                      <a:r>
                        <a:rPr lang="zh-CN" altLang="en-US" sz="1300">
                          <a:solidFill>
                            <a:schemeClr val="tx1">
                              <a:lumMod val="75000"/>
                              <a:lumOff val="25000"/>
                            </a:schemeClr>
                          </a:solidFill>
                          <a:uFillTx/>
                          <a:latin typeface="+mn-ea"/>
                          <a:ea typeface="+mn-ea"/>
                        </a:rPr>
                        <a:t>证据等级</a:t>
                      </a:r>
                      <a:r>
                        <a:rPr lang="en-US" altLang="zh-CN" sz="1300">
                          <a:solidFill>
                            <a:schemeClr val="tx1">
                              <a:lumMod val="75000"/>
                              <a:lumOff val="25000"/>
                            </a:schemeClr>
                          </a:solidFill>
                          <a:uFillTx/>
                          <a:latin typeface="+mn-ea"/>
                          <a:ea typeface="+mn-ea"/>
                          <a:sym typeface="+mn-ea"/>
                        </a:rPr>
                        <a:t>1A</a:t>
                      </a:r>
                      <a:r>
                        <a:rPr lang="zh-CN" altLang="en-US" sz="1300">
                          <a:solidFill>
                            <a:schemeClr val="tx1">
                              <a:lumMod val="75000"/>
                              <a:lumOff val="25000"/>
                            </a:schemeClr>
                          </a:solidFill>
                          <a:uFillTx/>
                          <a:latin typeface="+mn-ea"/>
                          <a:ea typeface="+mn-ea"/>
                        </a:rPr>
                        <a:t>级</a:t>
                      </a:r>
                      <a:endParaRPr lang="zh-CN" altLang="en-US" sz="1300">
                        <a:solidFill>
                          <a:schemeClr val="tx1">
                            <a:lumMod val="75000"/>
                            <a:lumOff val="25000"/>
                          </a:schemeClr>
                        </a:solidFill>
                        <a:uFillTx/>
                        <a:latin typeface="+mn-ea"/>
                        <a:ea typeface="+mn-ea"/>
                      </a:endParaRPr>
                    </a:p>
                  </a:txBody>
                  <a:tcPr anchor="ctr">
                    <a:lnL w="12700" cmpd="sng">
                      <a:solidFill>
                        <a:sysClr val="windowText" lastClr="000000"/>
                      </a:solidFill>
                      <a:prstDash val="solid"/>
                    </a:lnL>
                    <a:lnR w="12700" cmpd="sng">
                      <a:solidFill>
                        <a:sysClr val="windowText" lastClr="000000"/>
                      </a:solidFill>
                      <a:prstDash val="solid"/>
                    </a:lnR>
                    <a:lnT>
                      <a:noFill/>
                    </a:lnT>
                    <a:lnB>
                      <a:noFill/>
                    </a:lnB>
                    <a:lnTlToBr w="12700" cmpd="sng">
                      <a:noFill/>
                      <a:prstDash val="solid"/>
                    </a:lnTlToBr>
                    <a:lnBlToTr w="12700" cmpd="sng">
                      <a:noFill/>
                      <a:prstDash val="solid"/>
                    </a:lnBlToTr>
                    <a:solidFill>
                      <a:sysClr val="window" lastClr="FFFFFF"/>
                    </a:solidFill>
                  </a:tcPr>
                </a:tc>
                <a:tc>
                  <a:txBody>
                    <a:bodyPr vert="horz" wrap="square"/>
                    <a:lstStyle>
                      <a:lvl1pPr marL="0" algn="l" defTabSz="914400" rtl="0" eaLnBrk="1" latinLnBrk="0" hangingPunct="1">
                        <a:defRPr sz="1800" kern="1200">
                          <a:solidFill>
                            <a:schemeClr val="dk1"/>
                          </a:solidFill>
                          <a:latin typeface="Arial"/>
                          <a:ea typeface="微软雅黑"/>
                        </a:defRPr>
                      </a:lvl1pPr>
                      <a:lvl2pPr marL="457200" algn="l" defTabSz="914400" rtl="0" eaLnBrk="1" latinLnBrk="0" hangingPunct="1">
                        <a:defRPr sz="1800" kern="1200">
                          <a:solidFill>
                            <a:schemeClr val="dk1"/>
                          </a:solidFill>
                          <a:latin typeface="Arial"/>
                          <a:ea typeface="微软雅黑"/>
                        </a:defRPr>
                      </a:lvl2pPr>
                      <a:lvl3pPr marL="914400" algn="l" defTabSz="914400" rtl="0" eaLnBrk="1" latinLnBrk="0" hangingPunct="1">
                        <a:defRPr sz="1800" kern="1200">
                          <a:solidFill>
                            <a:schemeClr val="dk1"/>
                          </a:solidFill>
                          <a:latin typeface="Arial"/>
                          <a:ea typeface="微软雅黑"/>
                        </a:defRPr>
                      </a:lvl3pPr>
                      <a:lvl4pPr marL="1371600" algn="l" defTabSz="914400" rtl="0" eaLnBrk="1" latinLnBrk="0" hangingPunct="1">
                        <a:defRPr sz="1800" kern="1200">
                          <a:solidFill>
                            <a:schemeClr val="dk1"/>
                          </a:solidFill>
                          <a:latin typeface="Arial"/>
                          <a:ea typeface="微软雅黑"/>
                        </a:defRPr>
                      </a:lvl4pPr>
                      <a:lvl5pPr marL="1828800" algn="l" defTabSz="914400" rtl="0" eaLnBrk="1" latinLnBrk="0" hangingPunct="1">
                        <a:defRPr sz="1800" kern="1200">
                          <a:solidFill>
                            <a:schemeClr val="dk1"/>
                          </a:solidFill>
                          <a:latin typeface="Arial"/>
                          <a:ea typeface="微软雅黑"/>
                        </a:defRPr>
                      </a:lvl5pPr>
                      <a:lvl6pPr marL="2286000" algn="l" defTabSz="914400" rtl="0" eaLnBrk="1" latinLnBrk="0" hangingPunct="1">
                        <a:defRPr sz="1800" kern="1200">
                          <a:solidFill>
                            <a:schemeClr val="dk1"/>
                          </a:solidFill>
                          <a:latin typeface="Arial"/>
                          <a:ea typeface="微软雅黑"/>
                        </a:defRPr>
                      </a:lvl6pPr>
                      <a:lvl7pPr marL="2743200" algn="l" defTabSz="914400" rtl="0" eaLnBrk="1" latinLnBrk="0" hangingPunct="1">
                        <a:defRPr sz="1800" kern="1200">
                          <a:solidFill>
                            <a:schemeClr val="dk1"/>
                          </a:solidFill>
                          <a:latin typeface="Arial"/>
                          <a:ea typeface="微软雅黑"/>
                        </a:defRPr>
                      </a:lvl7pPr>
                      <a:lvl8pPr marL="3200400" algn="l" defTabSz="914400" rtl="0" eaLnBrk="1" latinLnBrk="0" hangingPunct="1">
                        <a:defRPr sz="1800" kern="1200">
                          <a:solidFill>
                            <a:schemeClr val="dk1"/>
                          </a:solidFill>
                          <a:latin typeface="Arial"/>
                          <a:ea typeface="微软雅黑"/>
                        </a:defRPr>
                      </a:lvl8pPr>
                      <a:lvl9pPr marL="3657600" algn="l" defTabSz="914400" rtl="0" eaLnBrk="1" latinLnBrk="0" hangingPunct="1">
                        <a:defRPr sz="1800" kern="1200">
                          <a:solidFill>
                            <a:schemeClr val="dk1"/>
                          </a:solidFill>
                          <a:latin typeface="Arial"/>
                          <a:ea typeface="微软雅黑"/>
                        </a:defRPr>
                      </a:lvl9pPr>
                    </a:lstStyle>
                    <a:p>
                      <a:pPr algn="ctr">
                        <a:buNone/>
                      </a:pPr>
                      <a:r>
                        <a:rPr lang="en-US" altLang="zh-CN" sz="1300">
                          <a:solidFill>
                            <a:schemeClr val="tx1">
                              <a:lumMod val="75000"/>
                              <a:lumOff val="25000"/>
                            </a:schemeClr>
                          </a:solidFill>
                          <a:uFillTx/>
                          <a:latin typeface="+mn-ea"/>
                          <a:ea typeface="+mn-ea"/>
                        </a:rPr>
                        <a:t>98.08%</a:t>
                      </a:r>
                      <a:endParaRPr lang="en-US" altLang="zh-CN" sz="1300">
                        <a:solidFill>
                          <a:schemeClr val="tx1">
                            <a:lumMod val="75000"/>
                            <a:lumOff val="25000"/>
                          </a:schemeClr>
                        </a:solidFill>
                        <a:uFillTx/>
                        <a:latin typeface="+mn-ea"/>
                        <a:ea typeface="+mn-ea"/>
                      </a:endParaRPr>
                    </a:p>
                  </a:txBody>
                  <a:tcPr anchor="ctr">
                    <a:lnL w="12700" cmpd="sng">
                      <a:solidFill>
                        <a:sysClr val="windowText" lastClr="000000"/>
                      </a:solidFill>
                      <a:prstDash val="solid"/>
                    </a:lnL>
                    <a:lnR w="12700" cmpd="sng">
                      <a:solidFill>
                        <a:sysClr val="windowText" lastClr="000000"/>
                      </a:solidFill>
                      <a:prstDash val="solid"/>
                    </a:lnR>
                    <a:lnT>
                      <a:noFill/>
                    </a:lnT>
                    <a:lnB>
                      <a:noFill/>
                    </a:lnB>
                    <a:lnTlToBr w="12700" cmpd="sng">
                      <a:noFill/>
                      <a:prstDash val="solid"/>
                    </a:lnTlToBr>
                    <a:lnBlToTr w="12700" cmpd="sng">
                      <a:noFill/>
                      <a:prstDash val="solid"/>
                    </a:lnBlToTr>
                    <a:solidFill>
                      <a:sysClr val="window" lastClr="FFFFFF"/>
                    </a:solidFill>
                  </a:tcPr>
                </a:tc>
              </a:tr>
              <a:tr h="289560">
                <a:tc vMerge="1">
                  <a:txBody>
                    <a:bodyPr vert="horz" wrap="square"/>
                    <a:lstStyle/>
                    <a:p/>
                  </a:txBody>
                  <a:tcPr>
                    <a:lnL>
                      <a:noFill/>
                    </a:lnL>
                    <a:lnR>
                      <a:noFill/>
                    </a:lnR>
                  </a:tcPr>
                </a:tc>
                <a:tc vMerge="1">
                  <a:txBody>
                    <a:bodyPr vert="horz" wrap="square"/>
                    <a:lstStyle/>
                    <a:p/>
                  </a:txBody>
                  <a:tcPr>
                    <a:lnL>
                      <a:noFill/>
                    </a:lnL>
                    <a:lnR>
                      <a:noFill/>
                    </a:lnR>
                    <a:lnB w="12700" cmpd="sng">
                      <a:solidFill>
                        <a:schemeClr val="tx1"/>
                      </a:solidFill>
                      <a:prstDash val="solid"/>
                    </a:lnB>
                  </a:tcPr>
                </a:tc>
                <a:tc>
                  <a:txBody>
                    <a:bodyPr vert="horz" wrap="square"/>
                    <a:lstStyle>
                      <a:lvl1pPr marL="0" algn="l" defTabSz="914400" rtl="0" eaLnBrk="1" latinLnBrk="0" hangingPunct="1">
                        <a:defRPr sz="1800" kern="1200">
                          <a:solidFill>
                            <a:schemeClr val="dk1"/>
                          </a:solidFill>
                          <a:latin typeface="Arial"/>
                          <a:ea typeface="微软雅黑"/>
                        </a:defRPr>
                      </a:lvl1pPr>
                      <a:lvl2pPr marL="457200" algn="l" defTabSz="914400" rtl="0" eaLnBrk="1" latinLnBrk="0" hangingPunct="1">
                        <a:defRPr sz="1800" kern="1200">
                          <a:solidFill>
                            <a:schemeClr val="dk1"/>
                          </a:solidFill>
                          <a:latin typeface="Arial"/>
                          <a:ea typeface="微软雅黑"/>
                        </a:defRPr>
                      </a:lvl2pPr>
                      <a:lvl3pPr marL="914400" algn="l" defTabSz="914400" rtl="0" eaLnBrk="1" latinLnBrk="0" hangingPunct="1">
                        <a:defRPr sz="1800" kern="1200">
                          <a:solidFill>
                            <a:schemeClr val="dk1"/>
                          </a:solidFill>
                          <a:latin typeface="Arial"/>
                          <a:ea typeface="微软雅黑"/>
                        </a:defRPr>
                      </a:lvl3pPr>
                      <a:lvl4pPr marL="1371600" algn="l" defTabSz="914400" rtl="0" eaLnBrk="1" latinLnBrk="0" hangingPunct="1">
                        <a:defRPr sz="1800" kern="1200">
                          <a:solidFill>
                            <a:schemeClr val="dk1"/>
                          </a:solidFill>
                          <a:latin typeface="Arial"/>
                          <a:ea typeface="微软雅黑"/>
                        </a:defRPr>
                      </a:lvl4pPr>
                      <a:lvl5pPr marL="1828800" algn="l" defTabSz="914400" rtl="0" eaLnBrk="1" latinLnBrk="0" hangingPunct="1">
                        <a:defRPr sz="1800" kern="1200">
                          <a:solidFill>
                            <a:schemeClr val="dk1"/>
                          </a:solidFill>
                          <a:latin typeface="Arial"/>
                          <a:ea typeface="微软雅黑"/>
                        </a:defRPr>
                      </a:lvl5pPr>
                      <a:lvl6pPr marL="2286000" algn="l" defTabSz="914400" rtl="0" eaLnBrk="1" latinLnBrk="0" hangingPunct="1">
                        <a:defRPr sz="1800" kern="1200">
                          <a:solidFill>
                            <a:schemeClr val="dk1"/>
                          </a:solidFill>
                          <a:latin typeface="Arial"/>
                          <a:ea typeface="微软雅黑"/>
                        </a:defRPr>
                      </a:lvl6pPr>
                      <a:lvl7pPr marL="2743200" algn="l" defTabSz="914400" rtl="0" eaLnBrk="1" latinLnBrk="0" hangingPunct="1">
                        <a:defRPr sz="1800" kern="1200">
                          <a:solidFill>
                            <a:schemeClr val="dk1"/>
                          </a:solidFill>
                          <a:latin typeface="Arial"/>
                          <a:ea typeface="微软雅黑"/>
                        </a:defRPr>
                      </a:lvl7pPr>
                      <a:lvl8pPr marL="3200400" algn="l" defTabSz="914400" rtl="0" eaLnBrk="1" latinLnBrk="0" hangingPunct="1">
                        <a:defRPr sz="1800" kern="1200">
                          <a:solidFill>
                            <a:schemeClr val="dk1"/>
                          </a:solidFill>
                          <a:latin typeface="Arial"/>
                          <a:ea typeface="微软雅黑"/>
                        </a:defRPr>
                      </a:lvl8pPr>
                      <a:lvl9pPr marL="3657600" algn="l" defTabSz="914400" rtl="0" eaLnBrk="1" latinLnBrk="0" hangingPunct="1">
                        <a:defRPr sz="1800" kern="1200">
                          <a:solidFill>
                            <a:schemeClr val="dk1"/>
                          </a:solidFill>
                          <a:latin typeface="Arial"/>
                          <a:ea typeface="微软雅黑"/>
                        </a:defRPr>
                      </a:lvl9pPr>
                    </a:lstStyle>
                    <a:p>
                      <a:pPr>
                        <a:buNone/>
                      </a:pPr>
                      <a:endParaRPr lang="zh-CN" altLang="en-US" sz="1300">
                        <a:solidFill>
                          <a:schemeClr val="tx1">
                            <a:lumMod val="75000"/>
                            <a:lumOff val="25000"/>
                          </a:schemeClr>
                        </a:solidFill>
                        <a:uFillTx/>
                        <a:latin typeface="+mn-ea"/>
                        <a:ea typeface="+mn-ea"/>
                        <a:sym typeface="+mn-ea"/>
                      </a:endParaRPr>
                    </a:p>
                  </a:txBody>
                  <a:tcPr anchor="ctr">
                    <a:lnL>
                      <a:noFill/>
                    </a:lnL>
                    <a:lnR>
                      <a:noFill/>
                    </a:lnR>
                    <a:lnT>
                      <a:noFill/>
                    </a:lnT>
                    <a:lnB>
                      <a:noFill/>
                    </a:lnB>
                    <a:lnTlToBr>
                      <a:noFill/>
                    </a:lnTlToBr>
                    <a:lnBlToTr>
                      <a:noFill/>
                    </a:lnBlToTr>
                    <a:solidFill>
                      <a:sysClr val="window" lastClr="FFFFFF"/>
                    </a:solidFill>
                  </a:tcPr>
                </a:tc>
                <a:tc>
                  <a:txBody>
                    <a:bodyPr vert="horz" wrap="square"/>
                    <a:lstStyle>
                      <a:lvl1pPr marL="0" algn="l" defTabSz="914400" rtl="0" eaLnBrk="1" latinLnBrk="0" hangingPunct="1">
                        <a:defRPr sz="1800" kern="1200">
                          <a:solidFill>
                            <a:schemeClr val="dk1"/>
                          </a:solidFill>
                          <a:latin typeface="Arial"/>
                          <a:ea typeface="微软雅黑"/>
                        </a:defRPr>
                      </a:lvl1pPr>
                      <a:lvl2pPr marL="457200" algn="l" defTabSz="914400" rtl="0" eaLnBrk="1" latinLnBrk="0" hangingPunct="1">
                        <a:defRPr sz="1800" kern="1200">
                          <a:solidFill>
                            <a:schemeClr val="dk1"/>
                          </a:solidFill>
                          <a:latin typeface="Arial"/>
                          <a:ea typeface="微软雅黑"/>
                        </a:defRPr>
                      </a:lvl2pPr>
                      <a:lvl3pPr marL="914400" algn="l" defTabSz="914400" rtl="0" eaLnBrk="1" latinLnBrk="0" hangingPunct="1">
                        <a:defRPr sz="1800" kern="1200">
                          <a:solidFill>
                            <a:schemeClr val="dk1"/>
                          </a:solidFill>
                          <a:latin typeface="Arial"/>
                          <a:ea typeface="微软雅黑"/>
                        </a:defRPr>
                      </a:lvl3pPr>
                      <a:lvl4pPr marL="1371600" algn="l" defTabSz="914400" rtl="0" eaLnBrk="1" latinLnBrk="0" hangingPunct="1">
                        <a:defRPr sz="1800" kern="1200">
                          <a:solidFill>
                            <a:schemeClr val="dk1"/>
                          </a:solidFill>
                          <a:latin typeface="Arial"/>
                          <a:ea typeface="微软雅黑"/>
                        </a:defRPr>
                      </a:lvl4pPr>
                      <a:lvl5pPr marL="1828800" algn="l" defTabSz="914400" rtl="0" eaLnBrk="1" latinLnBrk="0" hangingPunct="1">
                        <a:defRPr sz="1800" kern="1200">
                          <a:solidFill>
                            <a:schemeClr val="dk1"/>
                          </a:solidFill>
                          <a:latin typeface="Arial"/>
                          <a:ea typeface="微软雅黑"/>
                        </a:defRPr>
                      </a:lvl5pPr>
                      <a:lvl6pPr marL="2286000" algn="l" defTabSz="914400" rtl="0" eaLnBrk="1" latinLnBrk="0" hangingPunct="1">
                        <a:defRPr sz="1800" kern="1200">
                          <a:solidFill>
                            <a:schemeClr val="dk1"/>
                          </a:solidFill>
                          <a:latin typeface="Arial"/>
                          <a:ea typeface="微软雅黑"/>
                        </a:defRPr>
                      </a:lvl6pPr>
                      <a:lvl7pPr marL="2743200" algn="l" defTabSz="914400" rtl="0" eaLnBrk="1" latinLnBrk="0" hangingPunct="1">
                        <a:defRPr sz="1800" kern="1200">
                          <a:solidFill>
                            <a:schemeClr val="dk1"/>
                          </a:solidFill>
                          <a:latin typeface="Arial"/>
                          <a:ea typeface="微软雅黑"/>
                        </a:defRPr>
                      </a:lvl7pPr>
                      <a:lvl8pPr marL="3200400" algn="l" defTabSz="914400" rtl="0" eaLnBrk="1" latinLnBrk="0" hangingPunct="1">
                        <a:defRPr sz="1800" kern="1200">
                          <a:solidFill>
                            <a:schemeClr val="dk1"/>
                          </a:solidFill>
                          <a:latin typeface="Arial"/>
                          <a:ea typeface="微软雅黑"/>
                        </a:defRPr>
                      </a:lvl8pPr>
                      <a:lvl9pPr marL="3657600" algn="l" defTabSz="914400" rtl="0" eaLnBrk="1" latinLnBrk="0" hangingPunct="1">
                        <a:defRPr sz="1800" kern="1200">
                          <a:solidFill>
                            <a:schemeClr val="dk1"/>
                          </a:solidFill>
                          <a:latin typeface="Arial"/>
                          <a:ea typeface="微软雅黑"/>
                        </a:defRPr>
                      </a:lvl9pPr>
                    </a:lstStyle>
                    <a:p>
                      <a:pPr algn="ctr">
                        <a:buNone/>
                      </a:pPr>
                      <a:endParaRPr lang="zh-CN" altLang="en-US" sz="1300">
                        <a:solidFill>
                          <a:schemeClr val="tx1">
                            <a:lumMod val="75000"/>
                            <a:lumOff val="25000"/>
                          </a:schemeClr>
                        </a:solidFill>
                        <a:uFillTx/>
                        <a:latin typeface="+mn-ea"/>
                        <a:ea typeface="+mn-ea"/>
                      </a:endParaRPr>
                    </a:p>
                  </a:txBody>
                  <a:tcPr anchor="ctr">
                    <a:lnL>
                      <a:noFill/>
                    </a:lnL>
                    <a:lnR>
                      <a:noFill/>
                    </a:lnR>
                    <a:lnT>
                      <a:noFill/>
                    </a:lnT>
                    <a:lnB>
                      <a:noFill/>
                    </a:lnB>
                    <a:lnTlToBr>
                      <a:noFill/>
                    </a:lnTlToBr>
                    <a:lnBlToTr>
                      <a:noFill/>
                    </a:lnBlToTr>
                    <a:solidFill>
                      <a:sysClr val="window" lastClr="FFFFFF"/>
                    </a:solidFill>
                  </a:tcPr>
                </a:tc>
                <a:tc>
                  <a:txBody>
                    <a:bodyPr vert="horz" wrap="square"/>
                    <a:lstStyle>
                      <a:lvl1pPr marL="0" algn="l" defTabSz="914400" rtl="0" eaLnBrk="1" latinLnBrk="0" hangingPunct="1">
                        <a:defRPr sz="1800" kern="1200">
                          <a:solidFill>
                            <a:schemeClr val="dk1"/>
                          </a:solidFill>
                          <a:latin typeface="Arial"/>
                          <a:ea typeface="微软雅黑"/>
                        </a:defRPr>
                      </a:lvl1pPr>
                      <a:lvl2pPr marL="457200" algn="l" defTabSz="914400" rtl="0" eaLnBrk="1" latinLnBrk="0" hangingPunct="1">
                        <a:defRPr sz="1800" kern="1200">
                          <a:solidFill>
                            <a:schemeClr val="dk1"/>
                          </a:solidFill>
                          <a:latin typeface="Arial"/>
                          <a:ea typeface="微软雅黑"/>
                        </a:defRPr>
                      </a:lvl2pPr>
                      <a:lvl3pPr marL="914400" algn="l" defTabSz="914400" rtl="0" eaLnBrk="1" latinLnBrk="0" hangingPunct="1">
                        <a:defRPr sz="1800" kern="1200">
                          <a:solidFill>
                            <a:schemeClr val="dk1"/>
                          </a:solidFill>
                          <a:latin typeface="Arial"/>
                          <a:ea typeface="微软雅黑"/>
                        </a:defRPr>
                      </a:lvl3pPr>
                      <a:lvl4pPr marL="1371600" algn="l" defTabSz="914400" rtl="0" eaLnBrk="1" latinLnBrk="0" hangingPunct="1">
                        <a:defRPr sz="1800" kern="1200">
                          <a:solidFill>
                            <a:schemeClr val="dk1"/>
                          </a:solidFill>
                          <a:latin typeface="Arial"/>
                          <a:ea typeface="微软雅黑"/>
                        </a:defRPr>
                      </a:lvl4pPr>
                      <a:lvl5pPr marL="1828800" algn="l" defTabSz="914400" rtl="0" eaLnBrk="1" latinLnBrk="0" hangingPunct="1">
                        <a:defRPr sz="1800" kern="1200">
                          <a:solidFill>
                            <a:schemeClr val="dk1"/>
                          </a:solidFill>
                          <a:latin typeface="Arial"/>
                          <a:ea typeface="微软雅黑"/>
                        </a:defRPr>
                      </a:lvl5pPr>
                      <a:lvl6pPr marL="2286000" algn="l" defTabSz="914400" rtl="0" eaLnBrk="1" latinLnBrk="0" hangingPunct="1">
                        <a:defRPr sz="1800" kern="1200">
                          <a:solidFill>
                            <a:schemeClr val="dk1"/>
                          </a:solidFill>
                          <a:latin typeface="Arial"/>
                          <a:ea typeface="微软雅黑"/>
                        </a:defRPr>
                      </a:lvl6pPr>
                      <a:lvl7pPr marL="2743200" algn="l" defTabSz="914400" rtl="0" eaLnBrk="1" latinLnBrk="0" hangingPunct="1">
                        <a:defRPr sz="1800" kern="1200">
                          <a:solidFill>
                            <a:schemeClr val="dk1"/>
                          </a:solidFill>
                          <a:latin typeface="Arial"/>
                          <a:ea typeface="微软雅黑"/>
                        </a:defRPr>
                      </a:lvl7pPr>
                      <a:lvl8pPr marL="3200400" algn="l" defTabSz="914400" rtl="0" eaLnBrk="1" latinLnBrk="0" hangingPunct="1">
                        <a:defRPr sz="1800" kern="1200">
                          <a:solidFill>
                            <a:schemeClr val="dk1"/>
                          </a:solidFill>
                          <a:latin typeface="Arial"/>
                          <a:ea typeface="微软雅黑"/>
                        </a:defRPr>
                      </a:lvl8pPr>
                      <a:lvl9pPr marL="3657600" algn="l" defTabSz="914400" rtl="0" eaLnBrk="1" latinLnBrk="0" hangingPunct="1">
                        <a:defRPr sz="1800" kern="1200">
                          <a:solidFill>
                            <a:schemeClr val="dk1"/>
                          </a:solidFill>
                          <a:latin typeface="Arial"/>
                          <a:ea typeface="微软雅黑"/>
                        </a:defRPr>
                      </a:lvl9pPr>
                    </a:lstStyle>
                    <a:p>
                      <a:pPr algn="ctr">
                        <a:buNone/>
                      </a:pPr>
                      <a:endParaRPr lang="zh-CN" altLang="en-US" sz="1300">
                        <a:solidFill>
                          <a:schemeClr val="tx1">
                            <a:lumMod val="75000"/>
                            <a:lumOff val="25000"/>
                          </a:schemeClr>
                        </a:solidFill>
                        <a:uFillTx/>
                        <a:latin typeface="+mn-ea"/>
                        <a:ea typeface="+mn-ea"/>
                      </a:endParaRPr>
                    </a:p>
                  </a:txBody>
                  <a:tcPr anchor="ctr">
                    <a:lnL>
                      <a:noFill/>
                    </a:lnL>
                    <a:lnR>
                      <a:noFill/>
                    </a:lnR>
                    <a:lnT>
                      <a:noFill/>
                    </a:lnT>
                    <a:lnB>
                      <a:noFill/>
                    </a:lnB>
                    <a:lnTlToBr>
                      <a:noFill/>
                    </a:lnTlToBr>
                    <a:lnBlToTr>
                      <a:noFill/>
                    </a:lnBlToTr>
                    <a:solidFill>
                      <a:sysClr val="window" lastClr="FFFFFF"/>
                    </a:solidFill>
                  </a:tcPr>
                </a:tc>
                <a:tc>
                  <a:txBody>
                    <a:bodyPr vert="horz" wrap="square"/>
                    <a:lstStyle>
                      <a:lvl1pPr marL="0" algn="l" defTabSz="914400" rtl="0" eaLnBrk="1" latinLnBrk="0" hangingPunct="1">
                        <a:defRPr sz="1800" kern="1200">
                          <a:solidFill>
                            <a:schemeClr val="dk1"/>
                          </a:solidFill>
                          <a:latin typeface="Arial"/>
                          <a:ea typeface="微软雅黑"/>
                        </a:defRPr>
                      </a:lvl1pPr>
                      <a:lvl2pPr marL="457200" algn="l" defTabSz="914400" rtl="0" eaLnBrk="1" latinLnBrk="0" hangingPunct="1">
                        <a:defRPr sz="1800" kern="1200">
                          <a:solidFill>
                            <a:schemeClr val="dk1"/>
                          </a:solidFill>
                          <a:latin typeface="Arial"/>
                          <a:ea typeface="微软雅黑"/>
                        </a:defRPr>
                      </a:lvl2pPr>
                      <a:lvl3pPr marL="914400" algn="l" defTabSz="914400" rtl="0" eaLnBrk="1" latinLnBrk="0" hangingPunct="1">
                        <a:defRPr sz="1800" kern="1200">
                          <a:solidFill>
                            <a:schemeClr val="dk1"/>
                          </a:solidFill>
                          <a:latin typeface="Arial"/>
                          <a:ea typeface="微软雅黑"/>
                        </a:defRPr>
                      </a:lvl3pPr>
                      <a:lvl4pPr marL="1371600" algn="l" defTabSz="914400" rtl="0" eaLnBrk="1" latinLnBrk="0" hangingPunct="1">
                        <a:defRPr sz="1800" kern="1200">
                          <a:solidFill>
                            <a:schemeClr val="dk1"/>
                          </a:solidFill>
                          <a:latin typeface="Arial"/>
                          <a:ea typeface="微软雅黑"/>
                        </a:defRPr>
                      </a:lvl4pPr>
                      <a:lvl5pPr marL="1828800" algn="l" defTabSz="914400" rtl="0" eaLnBrk="1" latinLnBrk="0" hangingPunct="1">
                        <a:defRPr sz="1800" kern="1200">
                          <a:solidFill>
                            <a:schemeClr val="dk1"/>
                          </a:solidFill>
                          <a:latin typeface="Arial"/>
                          <a:ea typeface="微软雅黑"/>
                        </a:defRPr>
                      </a:lvl5pPr>
                      <a:lvl6pPr marL="2286000" algn="l" defTabSz="914400" rtl="0" eaLnBrk="1" latinLnBrk="0" hangingPunct="1">
                        <a:defRPr sz="1800" kern="1200">
                          <a:solidFill>
                            <a:schemeClr val="dk1"/>
                          </a:solidFill>
                          <a:latin typeface="Arial"/>
                          <a:ea typeface="微软雅黑"/>
                        </a:defRPr>
                      </a:lvl6pPr>
                      <a:lvl7pPr marL="2743200" algn="l" defTabSz="914400" rtl="0" eaLnBrk="1" latinLnBrk="0" hangingPunct="1">
                        <a:defRPr sz="1800" kern="1200">
                          <a:solidFill>
                            <a:schemeClr val="dk1"/>
                          </a:solidFill>
                          <a:latin typeface="Arial"/>
                          <a:ea typeface="微软雅黑"/>
                        </a:defRPr>
                      </a:lvl7pPr>
                      <a:lvl8pPr marL="3200400" algn="l" defTabSz="914400" rtl="0" eaLnBrk="1" latinLnBrk="0" hangingPunct="1">
                        <a:defRPr sz="1800" kern="1200">
                          <a:solidFill>
                            <a:schemeClr val="dk1"/>
                          </a:solidFill>
                          <a:latin typeface="Arial"/>
                          <a:ea typeface="微软雅黑"/>
                        </a:defRPr>
                      </a:lvl8pPr>
                      <a:lvl9pPr marL="3657600" algn="l" defTabSz="914400" rtl="0" eaLnBrk="1" latinLnBrk="0" hangingPunct="1">
                        <a:defRPr sz="1800" kern="1200">
                          <a:solidFill>
                            <a:schemeClr val="dk1"/>
                          </a:solidFill>
                          <a:latin typeface="Arial"/>
                          <a:ea typeface="微软雅黑"/>
                        </a:defRPr>
                      </a:lvl9pPr>
                    </a:lstStyle>
                    <a:p>
                      <a:pPr algn="ctr">
                        <a:buNone/>
                      </a:pPr>
                      <a:endParaRPr lang="en-US" altLang="zh-CN" sz="1300">
                        <a:solidFill>
                          <a:schemeClr val="tx1">
                            <a:lumMod val="75000"/>
                            <a:lumOff val="25000"/>
                          </a:schemeClr>
                        </a:solidFill>
                        <a:uFillTx/>
                        <a:latin typeface="+mn-ea"/>
                        <a:ea typeface="+mn-ea"/>
                      </a:endParaRPr>
                    </a:p>
                  </a:txBody>
                  <a:tcPr anchor="ctr">
                    <a:lnL>
                      <a:noFill/>
                    </a:lnL>
                    <a:lnR>
                      <a:noFill/>
                    </a:lnR>
                    <a:lnT>
                      <a:noFill/>
                    </a:lnT>
                    <a:lnB>
                      <a:noFill/>
                    </a:lnB>
                    <a:lnTlToBr>
                      <a:noFill/>
                    </a:lnTlToBr>
                    <a:lnBlToTr>
                      <a:noFill/>
                    </a:lnBlToTr>
                    <a:solidFill>
                      <a:sysClr val="window" lastClr="FFFFFF"/>
                    </a:solidFill>
                  </a:tcPr>
                </a:tc>
              </a:tr>
              <a:tr h="289560">
                <a:tc vMerge="1">
                  <a:txBody>
                    <a:bodyPr vert="horz" wrap="square"/>
                    <a:lstStyle/>
                    <a:p/>
                  </a:txBody>
                  <a:tcPr>
                    <a:lnL>
                      <a:noFill/>
                    </a:lnL>
                    <a:lnR>
                      <a:noFill/>
                    </a:lnR>
                  </a:tcPr>
                </a:tc>
                <a:tc vMerge="1">
                  <a:txBody>
                    <a:bodyPr vert="horz" wrap="square"/>
                    <a:lstStyle/>
                    <a:p/>
                  </a:txBody>
                  <a:tcPr>
                    <a:lnL>
                      <a:noFill/>
                    </a:lnL>
                    <a:lnR>
                      <a:noFill/>
                    </a:lnR>
                  </a:tcPr>
                </a:tc>
                <a:tc>
                  <a:txBody>
                    <a:bodyPr vert="horz" wrap="square"/>
                    <a:lstStyle>
                      <a:lvl1pPr marL="0" algn="l" defTabSz="914400" rtl="0" eaLnBrk="1" latinLnBrk="0" hangingPunct="1">
                        <a:defRPr sz="1800" kern="1200">
                          <a:solidFill>
                            <a:schemeClr val="dk1"/>
                          </a:solidFill>
                          <a:latin typeface="Arial"/>
                          <a:ea typeface="微软雅黑"/>
                        </a:defRPr>
                      </a:lvl1pPr>
                      <a:lvl2pPr marL="457200" algn="l" defTabSz="914400" rtl="0" eaLnBrk="1" latinLnBrk="0" hangingPunct="1">
                        <a:defRPr sz="1800" kern="1200">
                          <a:solidFill>
                            <a:schemeClr val="dk1"/>
                          </a:solidFill>
                          <a:latin typeface="Arial"/>
                          <a:ea typeface="微软雅黑"/>
                        </a:defRPr>
                      </a:lvl2pPr>
                      <a:lvl3pPr marL="914400" algn="l" defTabSz="914400" rtl="0" eaLnBrk="1" latinLnBrk="0" hangingPunct="1">
                        <a:defRPr sz="1800" kern="1200">
                          <a:solidFill>
                            <a:schemeClr val="dk1"/>
                          </a:solidFill>
                          <a:latin typeface="Arial"/>
                          <a:ea typeface="微软雅黑"/>
                        </a:defRPr>
                      </a:lvl3pPr>
                      <a:lvl4pPr marL="1371600" algn="l" defTabSz="914400" rtl="0" eaLnBrk="1" latinLnBrk="0" hangingPunct="1">
                        <a:defRPr sz="1800" kern="1200">
                          <a:solidFill>
                            <a:schemeClr val="dk1"/>
                          </a:solidFill>
                          <a:latin typeface="Arial"/>
                          <a:ea typeface="微软雅黑"/>
                        </a:defRPr>
                      </a:lvl4pPr>
                      <a:lvl5pPr marL="1828800" algn="l" defTabSz="914400" rtl="0" eaLnBrk="1" latinLnBrk="0" hangingPunct="1">
                        <a:defRPr sz="1800" kern="1200">
                          <a:solidFill>
                            <a:schemeClr val="dk1"/>
                          </a:solidFill>
                          <a:latin typeface="Arial"/>
                          <a:ea typeface="微软雅黑"/>
                        </a:defRPr>
                      </a:lvl5pPr>
                      <a:lvl6pPr marL="2286000" algn="l" defTabSz="914400" rtl="0" eaLnBrk="1" latinLnBrk="0" hangingPunct="1">
                        <a:defRPr sz="1800" kern="1200">
                          <a:solidFill>
                            <a:schemeClr val="dk1"/>
                          </a:solidFill>
                          <a:latin typeface="Arial"/>
                          <a:ea typeface="微软雅黑"/>
                        </a:defRPr>
                      </a:lvl6pPr>
                      <a:lvl7pPr marL="2743200" algn="l" defTabSz="914400" rtl="0" eaLnBrk="1" latinLnBrk="0" hangingPunct="1">
                        <a:defRPr sz="1800" kern="1200">
                          <a:solidFill>
                            <a:schemeClr val="dk1"/>
                          </a:solidFill>
                          <a:latin typeface="Arial"/>
                          <a:ea typeface="微软雅黑"/>
                        </a:defRPr>
                      </a:lvl7pPr>
                      <a:lvl8pPr marL="3200400" algn="l" defTabSz="914400" rtl="0" eaLnBrk="1" latinLnBrk="0" hangingPunct="1">
                        <a:defRPr sz="1800" kern="1200">
                          <a:solidFill>
                            <a:schemeClr val="dk1"/>
                          </a:solidFill>
                          <a:latin typeface="Arial"/>
                          <a:ea typeface="微软雅黑"/>
                        </a:defRPr>
                      </a:lvl8pPr>
                      <a:lvl9pPr marL="3657600" algn="l" defTabSz="914400" rtl="0" eaLnBrk="1" latinLnBrk="0" hangingPunct="1">
                        <a:defRPr sz="1800" kern="1200">
                          <a:solidFill>
                            <a:schemeClr val="dk1"/>
                          </a:solidFill>
                          <a:latin typeface="Arial"/>
                          <a:ea typeface="微软雅黑"/>
                        </a:defRPr>
                      </a:lvl9pPr>
                    </a:lstStyle>
                    <a:p>
                      <a:pPr>
                        <a:buNone/>
                      </a:pPr>
                      <a:r>
                        <a:rPr lang="en-US" altLang="zh-CN" sz="1300">
                          <a:solidFill>
                            <a:schemeClr val="tx1">
                              <a:lumMod val="75000"/>
                              <a:lumOff val="25000"/>
                            </a:schemeClr>
                          </a:solidFill>
                          <a:uFillTx/>
                          <a:latin typeface="+mn-ea"/>
                          <a:ea typeface="+mn-ea"/>
                          <a:sym typeface="+mn-ea"/>
                        </a:rPr>
                        <a:t>2.4. </a:t>
                      </a:r>
                      <a:r>
                        <a:rPr lang="zh-CN" altLang="en-US" sz="1300">
                          <a:solidFill>
                            <a:schemeClr val="tx1">
                              <a:lumMod val="75000"/>
                              <a:lumOff val="25000"/>
                            </a:schemeClr>
                          </a:solidFill>
                          <a:uFillTx/>
                          <a:latin typeface="+mn-ea"/>
                          <a:ea typeface="+mn-ea"/>
                          <a:sym typeface="+mn-ea"/>
                        </a:rPr>
                        <a:t>中、重度肝肾功能不全的人群</a:t>
                      </a:r>
                      <a:endParaRPr lang="zh-CN" altLang="en-US" sz="1300">
                        <a:solidFill>
                          <a:schemeClr val="tx1">
                            <a:lumMod val="75000"/>
                            <a:lumOff val="25000"/>
                          </a:schemeClr>
                        </a:solidFill>
                        <a:uFillTx/>
                        <a:latin typeface="+mn-ea"/>
                        <a:ea typeface="+mn-ea"/>
                        <a:sym typeface="+mn-ea"/>
                      </a:endParaRPr>
                    </a:p>
                  </a:txBody>
                  <a:tcPr anchor="ctr">
                    <a:lnL>
                      <a:noFill/>
                    </a:lnL>
                    <a:lnR w="12700" cmpd="sng">
                      <a:solidFill>
                        <a:sysClr val="windowText" lastClr="000000"/>
                      </a:solidFill>
                      <a:prstDash val="solid"/>
                    </a:lnR>
                    <a:lnT>
                      <a:noFill/>
                    </a:lnT>
                    <a:lnB>
                      <a:noFill/>
                    </a:lnB>
                    <a:lnTlToBr w="12700" cmpd="sng">
                      <a:noFill/>
                      <a:prstDash val="solid"/>
                    </a:lnTlToBr>
                    <a:lnBlToTr w="12700" cmpd="sng">
                      <a:noFill/>
                      <a:prstDash val="solid"/>
                    </a:lnBlToTr>
                    <a:solidFill>
                      <a:sysClr val="window" lastClr="FFFFFF"/>
                    </a:solidFill>
                  </a:tcPr>
                </a:tc>
                <a:tc>
                  <a:txBody>
                    <a:bodyPr vert="horz" wrap="square"/>
                    <a:lstStyle>
                      <a:lvl1pPr marL="0" algn="l" defTabSz="914400" rtl="0" eaLnBrk="1" latinLnBrk="0" hangingPunct="1">
                        <a:defRPr sz="1800" kern="1200">
                          <a:solidFill>
                            <a:schemeClr val="dk1"/>
                          </a:solidFill>
                          <a:latin typeface="Arial"/>
                          <a:ea typeface="微软雅黑"/>
                        </a:defRPr>
                      </a:lvl1pPr>
                      <a:lvl2pPr marL="457200" algn="l" defTabSz="914400" rtl="0" eaLnBrk="1" latinLnBrk="0" hangingPunct="1">
                        <a:defRPr sz="1800" kern="1200">
                          <a:solidFill>
                            <a:schemeClr val="dk1"/>
                          </a:solidFill>
                          <a:latin typeface="Arial"/>
                          <a:ea typeface="微软雅黑"/>
                        </a:defRPr>
                      </a:lvl2pPr>
                      <a:lvl3pPr marL="914400" algn="l" defTabSz="914400" rtl="0" eaLnBrk="1" latinLnBrk="0" hangingPunct="1">
                        <a:defRPr sz="1800" kern="1200">
                          <a:solidFill>
                            <a:schemeClr val="dk1"/>
                          </a:solidFill>
                          <a:latin typeface="Arial"/>
                          <a:ea typeface="微软雅黑"/>
                        </a:defRPr>
                      </a:lvl3pPr>
                      <a:lvl4pPr marL="1371600" algn="l" defTabSz="914400" rtl="0" eaLnBrk="1" latinLnBrk="0" hangingPunct="1">
                        <a:defRPr sz="1800" kern="1200">
                          <a:solidFill>
                            <a:schemeClr val="dk1"/>
                          </a:solidFill>
                          <a:latin typeface="Arial"/>
                          <a:ea typeface="微软雅黑"/>
                        </a:defRPr>
                      </a:lvl4pPr>
                      <a:lvl5pPr marL="1828800" algn="l" defTabSz="914400" rtl="0" eaLnBrk="1" latinLnBrk="0" hangingPunct="1">
                        <a:defRPr sz="1800" kern="1200">
                          <a:solidFill>
                            <a:schemeClr val="dk1"/>
                          </a:solidFill>
                          <a:latin typeface="Arial"/>
                          <a:ea typeface="微软雅黑"/>
                        </a:defRPr>
                      </a:lvl5pPr>
                      <a:lvl6pPr marL="2286000" algn="l" defTabSz="914400" rtl="0" eaLnBrk="1" latinLnBrk="0" hangingPunct="1">
                        <a:defRPr sz="1800" kern="1200">
                          <a:solidFill>
                            <a:schemeClr val="dk1"/>
                          </a:solidFill>
                          <a:latin typeface="Arial"/>
                          <a:ea typeface="微软雅黑"/>
                        </a:defRPr>
                      </a:lvl6pPr>
                      <a:lvl7pPr marL="2743200" algn="l" defTabSz="914400" rtl="0" eaLnBrk="1" latinLnBrk="0" hangingPunct="1">
                        <a:defRPr sz="1800" kern="1200">
                          <a:solidFill>
                            <a:schemeClr val="dk1"/>
                          </a:solidFill>
                          <a:latin typeface="Arial"/>
                          <a:ea typeface="微软雅黑"/>
                        </a:defRPr>
                      </a:lvl7pPr>
                      <a:lvl8pPr marL="3200400" algn="l" defTabSz="914400" rtl="0" eaLnBrk="1" latinLnBrk="0" hangingPunct="1">
                        <a:defRPr sz="1800" kern="1200">
                          <a:solidFill>
                            <a:schemeClr val="dk1"/>
                          </a:solidFill>
                          <a:latin typeface="Arial"/>
                          <a:ea typeface="微软雅黑"/>
                        </a:defRPr>
                      </a:lvl8pPr>
                      <a:lvl9pPr marL="3657600" algn="l" defTabSz="914400" rtl="0" eaLnBrk="1" latinLnBrk="0" hangingPunct="1">
                        <a:defRPr sz="1800" kern="1200">
                          <a:solidFill>
                            <a:schemeClr val="dk1"/>
                          </a:solidFill>
                          <a:latin typeface="Arial"/>
                          <a:ea typeface="微软雅黑"/>
                        </a:defRPr>
                      </a:lvl9pPr>
                    </a:lstStyle>
                    <a:p>
                      <a:pPr algn="ctr">
                        <a:buNone/>
                      </a:pPr>
                      <a:r>
                        <a:rPr lang="zh-CN" altLang="en-US" sz="1300">
                          <a:solidFill>
                            <a:schemeClr val="tx1">
                              <a:lumMod val="75000"/>
                              <a:lumOff val="25000"/>
                            </a:schemeClr>
                          </a:solidFill>
                          <a:uFillTx/>
                          <a:latin typeface="+mn-ea"/>
                          <a:ea typeface="+mn-ea"/>
                          <a:sym typeface="+mn-ea"/>
                        </a:rPr>
                        <a:t>推荐等级</a:t>
                      </a:r>
                      <a:r>
                        <a:rPr lang="en-US" altLang="zh-CN" sz="1300">
                          <a:solidFill>
                            <a:schemeClr val="tx1">
                              <a:lumMod val="75000"/>
                              <a:lumOff val="25000"/>
                            </a:schemeClr>
                          </a:solidFill>
                          <a:uFillTx/>
                          <a:latin typeface="+mn-ea"/>
                          <a:ea typeface="+mn-ea"/>
                          <a:sym typeface="+mn-ea"/>
                        </a:rPr>
                        <a:t>Ⅰ</a:t>
                      </a:r>
                      <a:r>
                        <a:rPr lang="zh-CN" altLang="en-US" sz="1300">
                          <a:solidFill>
                            <a:schemeClr val="tx1">
                              <a:lumMod val="75000"/>
                              <a:lumOff val="25000"/>
                            </a:schemeClr>
                          </a:solidFill>
                          <a:uFillTx/>
                          <a:latin typeface="+mn-ea"/>
                          <a:ea typeface="+mn-ea"/>
                          <a:sym typeface="+mn-ea"/>
                        </a:rPr>
                        <a:t>级</a:t>
                      </a:r>
                      <a:endParaRPr lang="zh-CN" altLang="en-US" sz="1300">
                        <a:solidFill>
                          <a:schemeClr val="tx1">
                            <a:lumMod val="75000"/>
                            <a:lumOff val="25000"/>
                          </a:schemeClr>
                        </a:solidFill>
                        <a:uFillTx/>
                        <a:latin typeface="+mn-ea"/>
                        <a:ea typeface="+mn-ea"/>
                        <a:sym typeface="+mn-ea"/>
                      </a:endParaRPr>
                    </a:p>
                  </a:txBody>
                  <a:tcPr anchor="ctr">
                    <a:lnL w="12700" cmpd="sng">
                      <a:solidFill>
                        <a:sysClr val="windowText" lastClr="000000"/>
                      </a:solidFill>
                      <a:prstDash val="solid"/>
                    </a:lnL>
                    <a:lnR w="12700" cmpd="sng">
                      <a:solidFill>
                        <a:sysClr val="windowText" lastClr="000000"/>
                      </a:solidFill>
                      <a:prstDash val="solid"/>
                    </a:lnR>
                    <a:lnT>
                      <a:noFill/>
                    </a:lnT>
                    <a:lnB>
                      <a:noFill/>
                    </a:lnB>
                    <a:lnTlToBr w="12700" cmpd="sng">
                      <a:noFill/>
                      <a:prstDash val="solid"/>
                    </a:lnTlToBr>
                    <a:lnBlToTr w="12700" cmpd="sng">
                      <a:noFill/>
                      <a:prstDash val="solid"/>
                    </a:lnBlToTr>
                    <a:solidFill>
                      <a:sysClr val="window" lastClr="FFFFFF"/>
                    </a:solidFill>
                  </a:tcPr>
                </a:tc>
                <a:tc>
                  <a:txBody>
                    <a:bodyPr vert="horz" wrap="square"/>
                    <a:lstStyle>
                      <a:lvl1pPr marL="0" algn="l" defTabSz="914400" rtl="0" eaLnBrk="1" latinLnBrk="0" hangingPunct="1">
                        <a:defRPr sz="1800" kern="1200">
                          <a:solidFill>
                            <a:schemeClr val="dk1"/>
                          </a:solidFill>
                          <a:latin typeface="Arial"/>
                          <a:ea typeface="微软雅黑"/>
                        </a:defRPr>
                      </a:lvl1pPr>
                      <a:lvl2pPr marL="457200" algn="l" defTabSz="914400" rtl="0" eaLnBrk="1" latinLnBrk="0" hangingPunct="1">
                        <a:defRPr sz="1800" kern="1200">
                          <a:solidFill>
                            <a:schemeClr val="dk1"/>
                          </a:solidFill>
                          <a:latin typeface="Arial"/>
                          <a:ea typeface="微软雅黑"/>
                        </a:defRPr>
                      </a:lvl2pPr>
                      <a:lvl3pPr marL="914400" algn="l" defTabSz="914400" rtl="0" eaLnBrk="1" latinLnBrk="0" hangingPunct="1">
                        <a:defRPr sz="1800" kern="1200">
                          <a:solidFill>
                            <a:schemeClr val="dk1"/>
                          </a:solidFill>
                          <a:latin typeface="Arial"/>
                          <a:ea typeface="微软雅黑"/>
                        </a:defRPr>
                      </a:lvl3pPr>
                      <a:lvl4pPr marL="1371600" algn="l" defTabSz="914400" rtl="0" eaLnBrk="1" latinLnBrk="0" hangingPunct="1">
                        <a:defRPr sz="1800" kern="1200">
                          <a:solidFill>
                            <a:schemeClr val="dk1"/>
                          </a:solidFill>
                          <a:latin typeface="Arial"/>
                          <a:ea typeface="微软雅黑"/>
                        </a:defRPr>
                      </a:lvl4pPr>
                      <a:lvl5pPr marL="1828800" algn="l" defTabSz="914400" rtl="0" eaLnBrk="1" latinLnBrk="0" hangingPunct="1">
                        <a:defRPr sz="1800" kern="1200">
                          <a:solidFill>
                            <a:schemeClr val="dk1"/>
                          </a:solidFill>
                          <a:latin typeface="Arial"/>
                          <a:ea typeface="微软雅黑"/>
                        </a:defRPr>
                      </a:lvl5pPr>
                      <a:lvl6pPr marL="2286000" algn="l" defTabSz="914400" rtl="0" eaLnBrk="1" latinLnBrk="0" hangingPunct="1">
                        <a:defRPr sz="1800" kern="1200">
                          <a:solidFill>
                            <a:schemeClr val="dk1"/>
                          </a:solidFill>
                          <a:latin typeface="Arial"/>
                          <a:ea typeface="微软雅黑"/>
                        </a:defRPr>
                      </a:lvl6pPr>
                      <a:lvl7pPr marL="2743200" algn="l" defTabSz="914400" rtl="0" eaLnBrk="1" latinLnBrk="0" hangingPunct="1">
                        <a:defRPr sz="1800" kern="1200">
                          <a:solidFill>
                            <a:schemeClr val="dk1"/>
                          </a:solidFill>
                          <a:latin typeface="Arial"/>
                          <a:ea typeface="微软雅黑"/>
                        </a:defRPr>
                      </a:lvl7pPr>
                      <a:lvl8pPr marL="3200400" algn="l" defTabSz="914400" rtl="0" eaLnBrk="1" latinLnBrk="0" hangingPunct="1">
                        <a:defRPr sz="1800" kern="1200">
                          <a:solidFill>
                            <a:schemeClr val="dk1"/>
                          </a:solidFill>
                          <a:latin typeface="Arial"/>
                          <a:ea typeface="微软雅黑"/>
                        </a:defRPr>
                      </a:lvl8pPr>
                      <a:lvl9pPr marL="3657600" algn="l" defTabSz="914400" rtl="0" eaLnBrk="1" latinLnBrk="0" hangingPunct="1">
                        <a:defRPr sz="1800" kern="1200">
                          <a:solidFill>
                            <a:schemeClr val="dk1"/>
                          </a:solidFill>
                          <a:latin typeface="Arial"/>
                          <a:ea typeface="微软雅黑"/>
                        </a:defRPr>
                      </a:lvl9pPr>
                    </a:lstStyle>
                    <a:p>
                      <a:pPr algn="ctr">
                        <a:buNone/>
                      </a:pPr>
                      <a:r>
                        <a:rPr lang="zh-CN" altLang="en-US" sz="1300">
                          <a:solidFill>
                            <a:schemeClr val="tx1">
                              <a:lumMod val="75000"/>
                              <a:lumOff val="25000"/>
                            </a:schemeClr>
                          </a:solidFill>
                          <a:uFillTx/>
                          <a:latin typeface="+mn-ea"/>
                          <a:ea typeface="+mn-ea"/>
                        </a:rPr>
                        <a:t>证据等级</a:t>
                      </a:r>
                      <a:r>
                        <a:rPr lang="en-US" altLang="zh-CN" sz="1300">
                          <a:solidFill>
                            <a:schemeClr val="tx1">
                              <a:lumMod val="75000"/>
                              <a:lumOff val="25000"/>
                            </a:schemeClr>
                          </a:solidFill>
                          <a:uFillTx/>
                          <a:latin typeface="+mn-ea"/>
                          <a:ea typeface="+mn-ea"/>
                        </a:rPr>
                        <a:t>2A</a:t>
                      </a:r>
                      <a:r>
                        <a:rPr lang="zh-CN" altLang="en-US" sz="1300">
                          <a:solidFill>
                            <a:schemeClr val="tx1">
                              <a:lumMod val="75000"/>
                              <a:lumOff val="25000"/>
                            </a:schemeClr>
                          </a:solidFill>
                          <a:uFillTx/>
                          <a:latin typeface="+mn-ea"/>
                          <a:ea typeface="+mn-ea"/>
                        </a:rPr>
                        <a:t>级</a:t>
                      </a:r>
                      <a:endParaRPr lang="zh-CN" altLang="en-US" sz="1300">
                        <a:solidFill>
                          <a:schemeClr val="tx1">
                            <a:lumMod val="75000"/>
                            <a:lumOff val="25000"/>
                          </a:schemeClr>
                        </a:solidFill>
                        <a:uFillTx/>
                        <a:latin typeface="+mn-ea"/>
                        <a:ea typeface="+mn-ea"/>
                      </a:endParaRPr>
                    </a:p>
                  </a:txBody>
                  <a:tcPr anchor="ctr">
                    <a:lnL w="12700" cmpd="sng">
                      <a:solidFill>
                        <a:sysClr val="windowText" lastClr="000000"/>
                      </a:solidFill>
                      <a:prstDash val="solid"/>
                    </a:lnL>
                    <a:lnR w="12700" cmpd="sng">
                      <a:solidFill>
                        <a:sysClr val="windowText" lastClr="000000"/>
                      </a:solidFill>
                      <a:prstDash val="solid"/>
                    </a:lnR>
                    <a:lnT>
                      <a:noFill/>
                    </a:lnT>
                    <a:lnB>
                      <a:noFill/>
                    </a:lnB>
                    <a:lnTlToBr w="12700" cmpd="sng">
                      <a:noFill/>
                      <a:prstDash val="solid"/>
                    </a:lnTlToBr>
                    <a:lnBlToTr w="12700" cmpd="sng">
                      <a:noFill/>
                      <a:prstDash val="solid"/>
                    </a:lnBlToTr>
                    <a:solidFill>
                      <a:sysClr val="window" lastClr="FFFFFF"/>
                    </a:solidFill>
                  </a:tcPr>
                </a:tc>
                <a:tc>
                  <a:txBody>
                    <a:bodyPr vert="horz" wrap="square"/>
                    <a:lstStyle>
                      <a:lvl1pPr marL="0" algn="l" defTabSz="914400" rtl="0" eaLnBrk="1" latinLnBrk="0" hangingPunct="1">
                        <a:defRPr sz="1800" kern="1200">
                          <a:solidFill>
                            <a:schemeClr val="dk1"/>
                          </a:solidFill>
                          <a:latin typeface="Arial"/>
                          <a:ea typeface="微软雅黑"/>
                        </a:defRPr>
                      </a:lvl1pPr>
                      <a:lvl2pPr marL="457200" algn="l" defTabSz="914400" rtl="0" eaLnBrk="1" latinLnBrk="0" hangingPunct="1">
                        <a:defRPr sz="1800" kern="1200">
                          <a:solidFill>
                            <a:schemeClr val="dk1"/>
                          </a:solidFill>
                          <a:latin typeface="Arial"/>
                          <a:ea typeface="微软雅黑"/>
                        </a:defRPr>
                      </a:lvl2pPr>
                      <a:lvl3pPr marL="914400" algn="l" defTabSz="914400" rtl="0" eaLnBrk="1" latinLnBrk="0" hangingPunct="1">
                        <a:defRPr sz="1800" kern="1200">
                          <a:solidFill>
                            <a:schemeClr val="dk1"/>
                          </a:solidFill>
                          <a:latin typeface="Arial"/>
                          <a:ea typeface="微软雅黑"/>
                        </a:defRPr>
                      </a:lvl3pPr>
                      <a:lvl4pPr marL="1371600" algn="l" defTabSz="914400" rtl="0" eaLnBrk="1" latinLnBrk="0" hangingPunct="1">
                        <a:defRPr sz="1800" kern="1200">
                          <a:solidFill>
                            <a:schemeClr val="dk1"/>
                          </a:solidFill>
                          <a:latin typeface="Arial"/>
                          <a:ea typeface="微软雅黑"/>
                        </a:defRPr>
                      </a:lvl4pPr>
                      <a:lvl5pPr marL="1828800" algn="l" defTabSz="914400" rtl="0" eaLnBrk="1" latinLnBrk="0" hangingPunct="1">
                        <a:defRPr sz="1800" kern="1200">
                          <a:solidFill>
                            <a:schemeClr val="dk1"/>
                          </a:solidFill>
                          <a:latin typeface="Arial"/>
                          <a:ea typeface="微软雅黑"/>
                        </a:defRPr>
                      </a:lvl5pPr>
                      <a:lvl6pPr marL="2286000" algn="l" defTabSz="914400" rtl="0" eaLnBrk="1" latinLnBrk="0" hangingPunct="1">
                        <a:defRPr sz="1800" kern="1200">
                          <a:solidFill>
                            <a:schemeClr val="dk1"/>
                          </a:solidFill>
                          <a:latin typeface="Arial"/>
                          <a:ea typeface="微软雅黑"/>
                        </a:defRPr>
                      </a:lvl6pPr>
                      <a:lvl7pPr marL="2743200" algn="l" defTabSz="914400" rtl="0" eaLnBrk="1" latinLnBrk="0" hangingPunct="1">
                        <a:defRPr sz="1800" kern="1200">
                          <a:solidFill>
                            <a:schemeClr val="dk1"/>
                          </a:solidFill>
                          <a:latin typeface="Arial"/>
                          <a:ea typeface="微软雅黑"/>
                        </a:defRPr>
                      </a:lvl7pPr>
                      <a:lvl8pPr marL="3200400" algn="l" defTabSz="914400" rtl="0" eaLnBrk="1" latinLnBrk="0" hangingPunct="1">
                        <a:defRPr sz="1800" kern="1200">
                          <a:solidFill>
                            <a:schemeClr val="dk1"/>
                          </a:solidFill>
                          <a:latin typeface="Arial"/>
                          <a:ea typeface="微软雅黑"/>
                        </a:defRPr>
                      </a:lvl8pPr>
                      <a:lvl9pPr marL="3657600" algn="l" defTabSz="914400" rtl="0" eaLnBrk="1" latinLnBrk="0" hangingPunct="1">
                        <a:defRPr sz="1800" kern="1200">
                          <a:solidFill>
                            <a:schemeClr val="dk1"/>
                          </a:solidFill>
                          <a:latin typeface="Arial"/>
                          <a:ea typeface="微软雅黑"/>
                        </a:defRPr>
                      </a:lvl9pPr>
                    </a:lstStyle>
                    <a:p>
                      <a:pPr algn="ctr">
                        <a:buNone/>
                      </a:pPr>
                      <a:r>
                        <a:rPr lang="en-US" altLang="zh-CN" sz="1300">
                          <a:solidFill>
                            <a:schemeClr val="tx1">
                              <a:lumMod val="75000"/>
                              <a:lumOff val="25000"/>
                            </a:schemeClr>
                          </a:solidFill>
                          <a:uFillTx/>
                          <a:latin typeface="+mn-ea"/>
                          <a:ea typeface="+mn-ea"/>
                        </a:rPr>
                        <a:t>100.00%</a:t>
                      </a:r>
                      <a:endParaRPr lang="en-US" altLang="zh-CN" sz="1300">
                        <a:solidFill>
                          <a:schemeClr val="tx1">
                            <a:lumMod val="75000"/>
                            <a:lumOff val="25000"/>
                          </a:schemeClr>
                        </a:solidFill>
                        <a:uFillTx/>
                        <a:latin typeface="+mn-ea"/>
                        <a:ea typeface="+mn-ea"/>
                      </a:endParaRPr>
                    </a:p>
                  </a:txBody>
                  <a:tcPr anchor="ctr">
                    <a:lnL w="12700" cmpd="sng">
                      <a:solidFill>
                        <a:sysClr val="windowText" lastClr="000000"/>
                      </a:solidFill>
                      <a:prstDash val="solid"/>
                    </a:lnL>
                    <a:lnR w="12700" cmpd="sng">
                      <a:solidFill>
                        <a:sysClr val="windowText" lastClr="000000"/>
                      </a:solidFill>
                      <a:prstDash val="solid"/>
                    </a:lnR>
                    <a:lnT>
                      <a:noFill/>
                    </a:lnT>
                    <a:lnB>
                      <a:noFill/>
                    </a:lnB>
                    <a:lnTlToBr w="12700" cmpd="sng">
                      <a:noFill/>
                      <a:prstDash val="solid"/>
                    </a:lnTlToBr>
                    <a:lnBlToTr w="12700" cmpd="sng">
                      <a:noFill/>
                      <a:prstDash val="solid"/>
                    </a:lnBlToTr>
                    <a:solidFill>
                      <a:sysClr val="window" lastClr="FFFFFF"/>
                    </a:solidFill>
                  </a:tcPr>
                </a:tc>
              </a:tr>
              <a:tr h="289560">
                <a:tc vMerge="1">
                  <a:txBody>
                    <a:bodyPr vert="horz" wrap="square"/>
                    <a:lstStyle/>
                    <a:p/>
                  </a:txBody>
                  <a:tcPr>
                    <a:lnL>
                      <a:noFill/>
                    </a:lnL>
                    <a:lnR>
                      <a:noFill/>
                    </a:lnR>
                  </a:tcPr>
                </a:tc>
                <a:tc vMerge="1">
                  <a:txBody>
                    <a:bodyPr vert="horz" wrap="square"/>
                    <a:lstStyle/>
                    <a:p/>
                  </a:txBody>
                  <a:tcPr>
                    <a:lnL>
                      <a:noFill/>
                    </a:lnL>
                    <a:lnR>
                      <a:noFill/>
                    </a:lnR>
                    <a:lnB w="12700" cmpd="sng">
                      <a:solidFill>
                        <a:schemeClr val="tx1"/>
                      </a:solidFill>
                      <a:prstDash val="solid"/>
                    </a:lnB>
                  </a:tcPr>
                </a:tc>
                <a:tc>
                  <a:txBody>
                    <a:bodyPr vert="horz" wrap="square"/>
                    <a:lstStyle>
                      <a:lvl1pPr marL="0" algn="l" defTabSz="914400" rtl="0" eaLnBrk="1" latinLnBrk="0" hangingPunct="1">
                        <a:defRPr sz="1800" kern="1200">
                          <a:solidFill>
                            <a:schemeClr val="dk1"/>
                          </a:solidFill>
                          <a:latin typeface="Arial"/>
                          <a:ea typeface="微软雅黑"/>
                        </a:defRPr>
                      </a:lvl1pPr>
                      <a:lvl2pPr marL="457200" algn="l" defTabSz="914400" rtl="0" eaLnBrk="1" latinLnBrk="0" hangingPunct="1">
                        <a:defRPr sz="1800" kern="1200">
                          <a:solidFill>
                            <a:schemeClr val="dk1"/>
                          </a:solidFill>
                          <a:latin typeface="Arial"/>
                          <a:ea typeface="微软雅黑"/>
                        </a:defRPr>
                      </a:lvl2pPr>
                      <a:lvl3pPr marL="914400" algn="l" defTabSz="914400" rtl="0" eaLnBrk="1" latinLnBrk="0" hangingPunct="1">
                        <a:defRPr sz="1800" kern="1200">
                          <a:solidFill>
                            <a:schemeClr val="dk1"/>
                          </a:solidFill>
                          <a:latin typeface="Arial"/>
                          <a:ea typeface="微软雅黑"/>
                        </a:defRPr>
                      </a:lvl3pPr>
                      <a:lvl4pPr marL="1371600" algn="l" defTabSz="914400" rtl="0" eaLnBrk="1" latinLnBrk="0" hangingPunct="1">
                        <a:defRPr sz="1800" kern="1200">
                          <a:solidFill>
                            <a:schemeClr val="dk1"/>
                          </a:solidFill>
                          <a:latin typeface="Arial"/>
                          <a:ea typeface="微软雅黑"/>
                        </a:defRPr>
                      </a:lvl4pPr>
                      <a:lvl5pPr marL="1828800" algn="l" defTabSz="914400" rtl="0" eaLnBrk="1" latinLnBrk="0" hangingPunct="1">
                        <a:defRPr sz="1800" kern="1200">
                          <a:solidFill>
                            <a:schemeClr val="dk1"/>
                          </a:solidFill>
                          <a:latin typeface="Arial"/>
                          <a:ea typeface="微软雅黑"/>
                        </a:defRPr>
                      </a:lvl5pPr>
                      <a:lvl6pPr marL="2286000" algn="l" defTabSz="914400" rtl="0" eaLnBrk="1" latinLnBrk="0" hangingPunct="1">
                        <a:defRPr sz="1800" kern="1200">
                          <a:solidFill>
                            <a:schemeClr val="dk1"/>
                          </a:solidFill>
                          <a:latin typeface="Arial"/>
                          <a:ea typeface="微软雅黑"/>
                        </a:defRPr>
                      </a:lvl6pPr>
                      <a:lvl7pPr marL="2743200" algn="l" defTabSz="914400" rtl="0" eaLnBrk="1" latinLnBrk="0" hangingPunct="1">
                        <a:defRPr sz="1800" kern="1200">
                          <a:solidFill>
                            <a:schemeClr val="dk1"/>
                          </a:solidFill>
                          <a:latin typeface="Arial"/>
                          <a:ea typeface="微软雅黑"/>
                        </a:defRPr>
                      </a:lvl7pPr>
                      <a:lvl8pPr marL="3200400" algn="l" defTabSz="914400" rtl="0" eaLnBrk="1" latinLnBrk="0" hangingPunct="1">
                        <a:defRPr sz="1800" kern="1200">
                          <a:solidFill>
                            <a:schemeClr val="dk1"/>
                          </a:solidFill>
                          <a:latin typeface="Arial"/>
                          <a:ea typeface="微软雅黑"/>
                        </a:defRPr>
                      </a:lvl8pPr>
                      <a:lvl9pPr marL="3657600" algn="l" defTabSz="914400" rtl="0" eaLnBrk="1" latinLnBrk="0" hangingPunct="1">
                        <a:defRPr sz="1800" kern="1200">
                          <a:solidFill>
                            <a:schemeClr val="dk1"/>
                          </a:solidFill>
                          <a:latin typeface="Arial"/>
                          <a:ea typeface="微软雅黑"/>
                        </a:defRPr>
                      </a:lvl9pPr>
                    </a:lstStyle>
                    <a:p>
                      <a:pPr>
                        <a:buNone/>
                      </a:pPr>
                      <a:endParaRPr lang="zh-CN" altLang="en-US" sz="1300">
                        <a:solidFill>
                          <a:schemeClr val="tx1">
                            <a:lumMod val="75000"/>
                            <a:lumOff val="25000"/>
                          </a:schemeClr>
                        </a:solidFill>
                        <a:uFillTx/>
                        <a:latin typeface="+mn-ea"/>
                        <a:ea typeface="+mn-ea"/>
                        <a:sym typeface="+mn-ea"/>
                      </a:endParaRPr>
                    </a:p>
                  </a:txBody>
                  <a:tcPr anchor="ctr">
                    <a:lnL>
                      <a:noFill/>
                    </a:lnL>
                    <a:lnR>
                      <a:noFill/>
                    </a:lnR>
                    <a:lnT>
                      <a:noFill/>
                    </a:lnT>
                    <a:lnB>
                      <a:noFill/>
                    </a:lnB>
                    <a:lnTlToBr>
                      <a:noFill/>
                    </a:lnTlToBr>
                    <a:lnBlToTr>
                      <a:noFill/>
                    </a:lnBlToTr>
                    <a:solidFill>
                      <a:sysClr val="window" lastClr="FFFFFF"/>
                    </a:solidFill>
                  </a:tcPr>
                </a:tc>
                <a:tc>
                  <a:txBody>
                    <a:bodyPr vert="horz" wrap="square"/>
                    <a:lstStyle>
                      <a:lvl1pPr marL="0" algn="l" defTabSz="914400" rtl="0" eaLnBrk="1" latinLnBrk="0" hangingPunct="1">
                        <a:defRPr sz="1800" kern="1200">
                          <a:solidFill>
                            <a:schemeClr val="dk1"/>
                          </a:solidFill>
                          <a:latin typeface="Arial"/>
                          <a:ea typeface="微软雅黑"/>
                        </a:defRPr>
                      </a:lvl1pPr>
                      <a:lvl2pPr marL="457200" algn="l" defTabSz="914400" rtl="0" eaLnBrk="1" latinLnBrk="0" hangingPunct="1">
                        <a:defRPr sz="1800" kern="1200">
                          <a:solidFill>
                            <a:schemeClr val="dk1"/>
                          </a:solidFill>
                          <a:latin typeface="Arial"/>
                          <a:ea typeface="微软雅黑"/>
                        </a:defRPr>
                      </a:lvl2pPr>
                      <a:lvl3pPr marL="914400" algn="l" defTabSz="914400" rtl="0" eaLnBrk="1" latinLnBrk="0" hangingPunct="1">
                        <a:defRPr sz="1800" kern="1200">
                          <a:solidFill>
                            <a:schemeClr val="dk1"/>
                          </a:solidFill>
                          <a:latin typeface="Arial"/>
                          <a:ea typeface="微软雅黑"/>
                        </a:defRPr>
                      </a:lvl3pPr>
                      <a:lvl4pPr marL="1371600" algn="l" defTabSz="914400" rtl="0" eaLnBrk="1" latinLnBrk="0" hangingPunct="1">
                        <a:defRPr sz="1800" kern="1200">
                          <a:solidFill>
                            <a:schemeClr val="dk1"/>
                          </a:solidFill>
                          <a:latin typeface="Arial"/>
                          <a:ea typeface="微软雅黑"/>
                        </a:defRPr>
                      </a:lvl4pPr>
                      <a:lvl5pPr marL="1828800" algn="l" defTabSz="914400" rtl="0" eaLnBrk="1" latinLnBrk="0" hangingPunct="1">
                        <a:defRPr sz="1800" kern="1200">
                          <a:solidFill>
                            <a:schemeClr val="dk1"/>
                          </a:solidFill>
                          <a:latin typeface="Arial"/>
                          <a:ea typeface="微软雅黑"/>
                        </a:defRPr>
                      </a:lvl5pPr>
                      <a:lvl6pPr marL="2286000" algn="l" defTabSz="914400" rtl="0" eaLnBrk="1" latinLnBrk="0" hangingPunct="1">
                        <a:defRPr sz="1800" kern="1200">
                          <a:solidFill>
                            <a:schemeClr val="dk1"/>
                          </a:solidFill>
                          <a:latin typeface="Arial"/>
                          <a:ea typeface="微软雅黑"/>
                        </a:defRPr>
                      </a:lvl6pPr>
                      <a:lvl7pPr marL="2743200" algn="l" defTabSz="914400" rtl="0" eaLnBrk="1" latinLnBrk="0" hangingPunct="1">
                        <a:defRPr sz="1800" kern="1200">
                          <a:solidFill>
                            <a:schemeClr val="dk1"/>
                          </a:solidFill>
                          <a:latin typeface="Arial"/>
                          <a:ea typeface="微软雅黑"/>
                        </a:defRPr>
                      </a:lvl7pPr>
                      <a:lvl8pPr marL="3200400" algn="l" defTabSz="914400" rtl="0" eaLnBrk="1" latinLnBrk="0" hangingPunct="1">
                        <a:defRPr sz="1800" kern="1200">
                          <a:solidFill>
                            <a:schemeClr val="dk1"/>
                          </a:solidFill>
                          <a:latin typeface="Arial"/>
                          <a:ea typeface="微软雅黑"/>
                        </a:defRPr>
                      </a:lvl8pPr>
                      <a:lvl9pPr marL="3657600" algn="l" defTabSz="914400" rtl="0" eaLnBrk="1" latinLnBrk="0" hangingPunct="1">
                        <a:defRPr sz="1800" kern="1200">
                          <a:solidFill>
                            <a:schemeClr val="dk1"/>
                          </a:solidFill>
                          <a:latin typeface="Arial"/>
                          <a:ea typeface="微软雅黑"/>
                        </a:defRPr>
                      </a:lvl9pPr>
                    </a:lstStyle>
                    <a:p>
                      <a:pPr algn="ctr">
                        <a:buNone/>
                      </a:pPr>
                      <a:endParaRPr lang="zh-CN" altLang="en-US" sz="1300">
                        <a:solidFill>
                          <a:schemeClr val="tx1">
                            <a:lumMod val="75000"/>
                            <a:lumOff val="25000"/>
                          </a:schemeClr>
                        </a:solidFill>
                        <a:uFillTx/>
                        <a:latin typeface="+mn-ea"/>
                        <a:ea typeface="+mn-ea"/>
                      </a:endParaRPr>
                    </a:p>
                  </a:txBody>
                  <a:tcPr anchor="ctr">
                    <a:lnL>
                      <a:noFill/>
                    </a:lnL>
                    <a:lnR>
                      <a:noFill/>
                    </a:lnR>
                    <a:lnT>
                      <a:noFill/>
                    </a:lnT>
                    <a:lnB>
                      <a:noFill/>
                    </a:lnB>
                    <a:lnTlToBr>
                      <a:noFill/>
                    </a:lnTlToBr>
                    <a:lnBlToTr>
                      <a:noFill/>
                    </a:lnBlToTr>
                    <a:solidFill>
                      <a:sysClr val="window" lastClr="FFFFFF"/>
                    </a:solidFill>
                  </a:tcPr>
                </a:tc>
                <a:tc>
                  <a:txBody>
                    <a:bodyPr vert="horz" wrap="square"/>
                    <a:lstStyle>
                      <a:lvl1pPr marL="0" algn="l" defTabSz="914400" rtl="0" eaLnBrk="1" latinLnBrk="0" hangingPunct="1">
                        <a:defRPr sz="1800" kern="1200">
                          <a:solidFill>
                            <a:schemeClr val="dk1"/>
                          </a:solidFill>
                          <a:latin typeface="Arial"/>
                          <a:ea typeface="微软雅黑"/>
                        </a:defRPr>
                      </a:lvl1pPr>
                      <a:lvl2pPr marL="457200" algn="l" defTabSz="914400" rtl="0" eaLnBrk="1" latinLnBrk="0" hangingPunct="1">
                        <a:defRPr sz="1800" kern="1200">
                          <a:solidFill>
                            <a:schemeClr val="dk1"/>
                          </a:solidFill>
                          <a:latin typeface="Arial"/>
                          <a:ea typeface="微软雅黑"/>
                        </a:defRPr>
                      </a:lvl2pPr>
                      <a:lvl3pPr marL="914400" algn="l" defTabSz="914400" rtl="0" eaLnBrk="1" latinLnBrk="0" hangingPunct="1">
                        <a:defRPr sz="1800" kern="1200">
                          <a:solidFill>
                            <a:schemeClr val="dk1"/>
                          </a:solidFill>
                          <a:latin typeface="Arial"/>
                          <a:ea typeface="微软雅黑"/>
                        </a:defRPr>
                      </a:lvl3pPr>
                      <a:lvl4pPr marL="1371600" algn="l" defTabSz="914400" rtl="0" eaLnBrk="1" latinLnBrk="0" hangingPunct="1">
                        <a:defRPr sz="1800" kern="1200">
                          <a:solidFill>
                            <a:schemeClr val="dk1"/>
                          </a:solidFill>
                          <a:latin typeface="Arial"/>
                          <a:ea typeface="微软雅黑"/>
                        </a:defRPr>
                      </a:lvl4pPr>
                      <a:lvl5pPr marL="1828800" algn="l" defTabSz="914400" rtl="0" eaLnBrk="1" latinLnBrk="0" hangingPunct="1">
                        <a:defRPr sz="1800" kern="1200">
                          <a:solidFill>
                            <a:schemeClr val="dk1"/>
                          </a:solidFill>
                          <a:latin typeface="Arial"/>
                          <a:ea typeface="微软雅黑"/>
                        </a:defRPr>
                      </a:lvl5pPr>
                      <a:lvl6pPr marL="2286000" algn="l" defTabSz="914400" rtl="0" eaLnBrk="1" latinLnBrk="0" hangingPunct="1">
                        <a:defRPr sz="1800" kern="1200">
                          <a:solidFill>
                            <a:schemeClr val="dk1"/>
                          </a:solidFill>
                          <a:latin typeface="Arial"/>
                          <a:ea typeface="微软雅黑"/>
                        </a:defRPr>
                      </a:lvl6pPr>
                      <a:lvl7pPr marL="2743200" algn="l" defTabSz="914400" rtl="0" eaLnBrk="1" latinLnBrk="0" hangingPunct="1">
                        <a:defRPr sz="1800" kern="1200">
                          <a:solidFill>
                            <a:schemeClr val="dk1"/>
                          </a:solidFill>
                          <a:latin typeface="Arial"/>
                          <a:ea typeface="微软雅黑"/>
                        </a:defRPr>
                      </a:lvl7pPr>
                      <a:lvl8pPr marL="3200400" algn="l" defTabSz="914400" rtl="0" eaLnBrk="1" latinLnBrk="0" hangingPunct="1">
                        <a:defRPr sz="1800" kern="1200">
                          <a:solidFill>
                            <a:schemeClr val="dk1"/>
                          </a:solidFill>
                          <a:latin typeface="Arial"/>
                          <a:ea typeface="微软雅黑"/>
                        </a:defRPr>
                      </a:lvl8pPr>
                      <a:lvl9pPr marL="3657600" algn="l" defTabSz="914400" rtl="0" eaLnBrk="1" latinLnBrk="0" hangingPunct="1">
                        <a:defRPr sz="1800" kern="1200">
                          <a:solidFill>
                            <a:schemeClr val="dk1"/>
                          </a:solidFill>
                          <a:latin typeface="Arial"/>
                          <a:ea typeface="微软雅黑"/>
                        </a:defRPr>
                      </a:lvl9pPr>
                    </a:lstStyle>
                    <a:p>
                      <a:pPr algn="ctr">
                        <a:buNone/>
                      </a:pPr>
                      <a:endParaRPr lang="zh-CN" altLang="en-US" sz="1300">
                        <a:solidFill>
                          <a:schemeClr val="tx1">
                            <a:lumMod val="75000"/>
                            <a:lumOff val="25000"/>
                          </a:schemeClr>
                        </a:solidFill>
                        <a:uFillTx/>
                        <a:latin typeface="+mn-ea"/>
                        <a:ea typeface="+mn-ea"/>
                      </a:endParaRPr>
                    </a:p>
                  </a:txBody>
                  <a:tcPr anchor="ctr">
                    <a:lnL>
                      <a:noFill/>
                    </a:lnL>
                    <a:lnR>
                      <a:noFill/>
                    </a:lnR>
                    <a:lnT>
                      <a:noFill/>
                    </a:lnT>
                    <a:lnB>
                      <a:noFill/>
                    </a:lnB>
                    <a:lnTlToBr>
                      <a:noFill/>
                    </a:lnTlToBr>
                    <a:lnBlToTr>
                      <a:noFill/>
                    </a:lnBlToTr>
                    <a:solidFill>
                      <a:sysClr val="window" lastClr="FFFFFF"/>
                    </a:solidFill>
                  </a:tcPr>
                </a:tc>
                <a:tc>
                  <a:txBody>
                    <a:bodyPr vert="horz" wrap="square"/>
                    <a:lstStyle>
                      <a:lvl1pPr marL="0" algn="l" defTabSz="914400" rtl="0" eaLnBrk="1" latinLnBrk="0" hangingPunct="1">
                        <a:defRPr sz="1800" kern="1200">
                          <a:solidFill>
                            <a:schemeClr val="dk1"/>
                          </a:solidFill>
                          <a:latin typeface="Arial"/>
                          <a:ea typeface="微软雅黑"/>
                        </a:defRPr>
                      </a:lvl1pPr>
                      <a:lvl2pPr marL="457200" algn="l" defTabSz="914400" rtl="0" eaLnBrk="1" latinLnBrk="0" hangingPunct="1">
                        <a:defRPr sz="1800" kern="1200">
                          <a:solidFill>
                            <a:schemeClr val="dk1"/>
                          </a:solidFill>
                          <a:latin typeface="Arial"/>
                          <a:ea typeface="微软雅黑"/>
                        </a:defRPr>
                      </a:lvl2pPr>
                      <a:lvl3pPr marL="914400" algn="l" defTabSz="914400" rtl="0" eaLnBrk="1" latinLnBrk="0" hangingPunct="1">
                        <a:defRPr sz="1800" kern="1200">
                          <a:solidFill>
                            <a:schemeClr val="dk1"/>
                          </a:solidFill>
                          <a:latin typeface="Arial"/>
                          <a:ea typeface="微软雅黑"/>
                        </a:defRPr>
                      </a:lvl3pPr>
                      <a:lvl4pPr marL="1371600" algn="l" defTabSz="914400" rtl="0" eaLnBrk="1" latinLnBrk="0" hangingPunct="1">
                        <a:defRPr sz="1800" kern="1200">
                          <a:solidFill>
                            <a:schemeClr val="dk1"/>
                          </a:solidFill>
                          <a:latin typeface="Arial"/>
                          <a:ea typeface="微软雅黑"/>
                        </a:defRPr>
                      </a:lvl4pPr>
                      <a:lvl5pPr marL="1828800" algn="l" defTabSz="914400" rtl="0" eaLnBrk="1" latinLnBrk="0" hangingPunct="1">
                        <a:defRPr sz="1800" kern="1200">
                          <a:solidFill>
                            <a:schemeClr val="dk1"/>
                          </a:solidFill>
                          <a:latin typeface="Arial"/>
                          <a:ea typeface="微软雅黑"/>
                        </a:defRPr>
                      </a:lvl5pPr>
                      <a:lvl6pPr marL="2286000" algn="l" defTabSz="914400" rtl="0" eaLnBrk="1" latinLnBrk="0" hangingPunct="1">
                        <a:defRPr sz="1800" kern="1200">
                          <a:solidFill>
                            <a:schemeClr val="dk1"/>
                          </a:solidFill>
                          <a:latin typeface="Arial"/>
                          <a:ea typeface="微软雅黑"/>
                        </a:defRPr>
                      </a:lvl6pPr>
                      <a:lvl7pPr marL="2743200" algn="l" defTabSz="914400" rtl="0" eaLnBrk="1" latinLnBrk="0" hangingPunct="1">
                        <a:defRPr sz="1800" kern="1200">
                          <a:solidFill>
                            <a:schemeClr val="dk1"/>
                          </a:solidFill>
                          <a:latin typeface="Arial"/>
                          <a:ea typeface="微软雅黑"/>
                        </a:defRPr>
                      </a:lvl7pPr>
                      <a:lvl8pPr marL="3200400" algn="l" defTabSz="914400" rtl="0" eaLnBrk="1" latinLnBrk="0" hangingPunct="1">
                        <a:defRPr sz="1800" kern="1200">
                          <a:solidFill>
                            <a:schemeClr val="dk1"/>
                          </a:solidFill>
                          <a:latin typeface="Arial"/>
                          <a:ea typeface="微软雅黑"/>
                        </a:defRPr>
                      </a:lvl8pPr>
                      <a:lvl9pPr marL="3657600" algn="l" defTabSz="914400" rtl="0" eaLnBrk="1" latinLnBrk="0" hangingPunct="1">
                        <a:defRPr sz="1800" kern="1200">
                          <a:solidFill>
                            <a:schemeClr val="dk1"/>
                          </a:solidFill>
                          <a:latin typeface="Arial"/>
                          <a:ea typeface="微软雅黑"/>
                        </a:defRPr>
                      </a:lvl9pPr>
                    </a:lstStyle>
                    <a:p>
                      <a:pPr algn="ctr">
                        <a:buNone/>
                      </a:pPr>
                      <a:endParaRPr lang="en-US" altLang="zh-CN" sz="1300">
                        <a:solidFill>
                          <a:schemeClr val="tx1">
                            <a:lumMod val="75000"/>
                            <a:lumOff val="25000"/>
                          </a:schemeClr>
                        </a:solidFill>
                        <a:uFillTx/>
                        <a:latin typeface="+mn-ea"/>
                        <a:ea typeface="+mn-ea"/>
                      </a:endParaRPr>
                    </a:p>
                  </a:txBody>
                  <a:tcPr anchor="ctr">
                    <a:lnL>
                      <a:noFill/>
                    </a:lnL>
                    <a:lnR>
                      <a:noFill/>
                    </a:lnR>
                    <a:lnT>
                      <a:noFill/>
                    </a:lnT>
                    <a:lnB>
                      <a:noFill/>
                    </a:lnB>
                    <a:lnTlToBr>
                      <a:noFill/>
                    </a:lnTlToBr>
                    <a:lnBlToTr>
                      <a:noFill/>
                    </a:lnBlToTr>
                    <a:solidFill>
                      <a:sysClr val="window" lastClr="FFFFFF"/>
                    </a:solidFill>
                  </a:tcPr>
                </a:tc>
              </a:tr>
              <a:tr h="289560">
                <a:tc vMerge="1">
                  <a:txBody>
                    <a:bodyPr vert="horz" wrap="square"/>
                    <a:lstStyle/>
                    <a:p/>
                  </a:txBody>
                  <a:tcPr>
                    <a:lnL>
                      <a:noFill/>
                    </a:lnL>
                    <a:lnR>
                      <a:noFill/>
                    </a:lnR>
                  </a:tcPr>
                </a:tc>
                <a:tc vMerge="1">
                  <a:txBody>
                    <a:bodyPr vert="horz" wrap="square"/>
                    <a:lstStyle/>
                    <a:p/>
                  </a:txBody>
                  <a:tcPr>
                    <a:lnL>
                      <a:noFill/>
                    </a:lnL>
                    <a:lnR>
                      <a:noFill/>
                    </a:lnR>
                  </a:tcPr>
                </a:tc>
                <a:tc>
                  <a:txBody>
                    <a:bodyPr vert="horz" wrap="square"/>
                    <a:lstStyle>
                      <a:lvl1pPr marL="0" algn="l" defTabSz="914400" rtl="0" eaLnBrk="1" latinLnBrk="0" hangingPunct="1">
                        <a:defRPr sz="1800" kern="1200">
                          <a:solidFill>
                            <a:schemeClr val="dk1"/>
                          </a:solidFill>
                          <a:latin typeface="Arial"/>
                          <a:ea typeface="微软雅黑"/>
                        </a:defRPr>
                      </a:lvl1pPr>
                      <a:lvl2pPr marL="457200" algn="l" defTabSz="914400" rtl="0" eaLnBrk="1" latinLnBrk="0" hangingPunct="1">
                        <a:defRPr sz="1800" kern="1200">
                          <a:solidFill>
                            <a:schemeClr val="dk1"/>
                          </a:solidFill>
                          <a:latin typeface="Arial"/>
                          <a:ea typeface="微软雅黑"/>
                        </a:defRPr>
                      </a:lvl2pPr>
                      <a:lvl3pPr marL="914400" algn="l" defTabSz="914400" rtl="0" eaLnBrk="1" latinLnBrk="0" hangingPunct="1">
                        <a:defRPr sz="1800" kern="1200">
                          <a:solidFill>
                            <a:schemeClr val="dk1"/>
                          </a:solidFill>
                          <a:latin typeface="Arial"/>
                          <a:ea typeface="微软雅黑"/>
                        </a:defRPr>
                      </a:lvl3pPr>
                      <a:lvl4pPr marL="1371600" algn="l" defTabSz="914400" rtl="0" eaLnBrk="1" latinLnBrk="0" hangingPunct="1">
                        <a:defRPr sz="1800" kern="1200">
                          <a:solidFill>
                            <a:schemeClr val="dk1"/>
                          </a:solidFill>
                          <a:latin typeface="Arial"/>
                          <a:ea typeface="微软雅黑"/>
                        </a:defRPr>
                      </a:lvl4pPr>
                      <a:lvl5pPr marL="1828800" algn="l" defTabSz="914400" rtl="0" eaLnBrk="1" latinLnBrk="0" hangingPunct="1">
                        <a:defRPr sz="1800" kern="1200">
                          <a:solidFill>
                            <a:schemeClr val="dk1"/>
                          </a:solidFill>
                          <a:latin typeface="Arial"/>
                          <a:ea typeface="微软雅黑"/>
                        </a:defRPr>
                      </a:lvl5pPr>
                      <a:lvl6pPr marL="2286000" algn="l" defTabSz="914400" rtl="0" eaLnBrk="1" latinLnBrk="0" hangingPunct="1">
                        <a:defRPr sz="1800" kern="1200">
                          <a:solidFill>
                            <a:schemeClr val="dk1"/>
                          </a:solidFill>
                          <a:latin typeface="Arial"/>
                          <a:ea typeface="微软雅黑"/>
                        </a:defRPr>
                      </a:lvl6pPr>
                      <a:lvl7pPr marL="2743200" algn="l" defTabSz="914400" rtl="0" eaLnBrk="1" latinLnBrk="0" hangingPunct="1">
                        <a:defRPr sz="1800" kern="1200">
                          <a:solidFill>
                            <a:schemeClr val="dk1"/>
                          </a:solidFill>
                          <a:latin typeface="Arial"/>
                          <a:ea typeface="微软雅黑"/>
                        </a:defRPr>
                      </a:lvl7pPr>
                      <a:lvl8pPr marL="3200400" algn="l" defTabSz="914400" rtl="0" eaLnBrk="1" latinLnBrk="0" hangingPunct="1">
                        <a:defRPr sz="1800" kern="1200">
                          <a:solidFill>
                            <a:schemeClr val="dk1"/>
                          </a:solidFill>
                          <a:latin typeface="Arial"/>
                          <a:ea typeface="微软雅黑"/>
                        </a:defRPr>
                      </a:lvl8pPr>
                      <a:lvl9pPr marL="3657600" algn="l" defTabSz="914400" rtl="0" eaLnBrk="1" latinLnBrk="0" hangingPunct="1">
                        <a:defRPr sz="1800" kern="1200">
                          <a:solidFill>
                            <a:schemeClr val="dk1"/>
                          </a:solidFill>
                          <a:latin typeface="Arial"/>
                          <a:ea typeface="微软雅黑"/>
                        </a:defRPr>
                      </a:lvl9pPr>
                    </a:lstStyle>
                    <a:p>
                      <a:pPr>
                        <a:buNone/>
                      </a:pPr>
                      <a:r>
                        <a:rPr lang="en-US" altLang="zh-CN" sz="1300">
                          <a:solidFill>
                            <a:schemeClr val="tx1">
                              <a:lumMod val="75000"/>
                              <a:lumOff val="25000"/>
                            </a:schemeClr>
                          </a:solidFill>
                          <a:uFillTx/>
                          <a:latin typeface="+mn-ea"/>
                          <a:ea typeface="+mn-ea"/>
                          <a:sym typeface="+mn-ea"/>
                        </a:rPr>
                        <a:t>2.5. </a:t>
                      </a:r>
                      <a:r>
                        <a:rPr lang="zh-CN" altLang="en-US" sz="1300">
                          <a:solidFill>
                            <a:schemeClr val="tx1">
                              <a:lumMod val="75000"/>
                              <a:lumOff val="25000"/>
                            </a:schemeClr>
                          </a:solidFill>
                          <a:uFillTx/>
                          <a:latin typeface="+mn-ea"/>
                          <a:ea typeface="+mn-ea"/>
                          <a:sym typeface="+mn-ea"/>
                        </a:rPr>
                        <a:t>恶性肠梗阻的人群</a:t>
                      </a:r>
                      <a:endParaRPr lang="zh-CN" altLang="en-US" sz="1300">
                        <a:solidFill>
                          <a:schemeClr val="tx1">
                            <a:lumMod val="75000"/>
                            <a:lumOff val="25000"/>
                          </a:schemeClr>
                        </a:solidFill>
                        <a:uFillTx/>
                        <a:latin typeface="+mn-ea"/>
                        <a:ea typeface="+mn-ea"/>
                        <a:sym typeface="+mn-ea"/>
                      </a:endParaRPr>
                    </a:p>
                  </a:txBody>
                  <a:tcPr anchor="ctr">
                    <a:lnL>
                      <a:noFill/>
                    </a:lnL>
                    <a:lnR w="12700" cmpd="sng">
                      <a:solidFill>
                        <a:sysClr val="windowText" lastClr="000000"/>
                      </a:solidFill>
                      <a:prstDash val="solid"/>
                    </a:lnR>
                    <a:lnT>
                      <a:noFill/>
                    </a:lnT>
                    <a:lnB>
                      <a:noFill/>
                    </a:lnB>
                    <a:lnTlToBr w="12700" cmpd="sng">
                      <a:noFill/>
                      <a:prstDash val="solid"/>
                    </a:lnTlToBr>
                    <a:lnBlToTr w="12700" cmpd="sng">
                      <a:noFill/>
                      <a:prstDash val="solid"/>
                    </a:lnBlToTr>
                    <a:solidFill>
                      <a:sysClr val="window" lastClr="FFFFFF"/>
                    </a:solidFill>
                  </a:tcPr>
                </a:tc>
                <a:tc>
                  <a:txBody>
                    <a:bodyPr vert="horz" wrap="square"/>
                    <a:lstStyle>
                      <a:lvl1pPr marL="0" algn="l" defTabSz="914400" rtl="0" eaLnBrk="1" latinLnBrk="0" hangingPunct="1">
                        <a:defRPr sz="1800" kern="1200">
                          <a:solidFill>
                            <a:schemeClr val="dk1"/>
                          </a:solidFill>
                          <a:latin typeface="Arial"/>
                          <a:ea typeface="微软雅黑"/>
                        </a:defRPr>
                      </a:lvl1pPr>
                      <a:lvl2pPr marL="457200" algn="l" defTabSz="914400" rtl="0" eaLnBrk="1" latinLnBrk="0" hangingPunct="1">
                        <a:defRPr sz="1800" kern="1200">
                          <a:solidFill>
                            <a:schemeClr val="dk1"/>
                          </a:solidFill>
                          <a:latin typeface="Arial"/>
                          <a:ea typeface="微软雅黑"/>
                        </a:defRPr>
                      </a:lvl2pPr>
                      <a:lvl3pPr marL="914400" algn="l" defTabSz="914400" rtl="0" eaLnBrk="1" latinLnBrk="0" hangingPunct="1">
                        <a:defRPr sz="1800" kern="1200">
                          <a:solidFill>
                            <a:schemeClr val="dk1"/>
                          </a:solidFill>
                          <a:latin typeface="Arial"/>
                          <a:ea typeface="微软雅黑"/>
                        </a:defRPr>
                      </a:lvl3pPr>
                      <a:lvl4pPr marL="1371600" algn="l" defTabSz="914400" rtl="0" eaLnBrk="1" latinLnBrk="0" hangingPunct="1">
                        <a:defRPr sz="1800" kern="1200">
                          <a:solidFill>
                            <a:schemeClr val="dk1"/>
                          </a:solidFill>
                          <a:latin typeface="Arial"/>
                          <a:ea typeface="微软雅黑"/>
                        </a:defRPr>
                      </a:lvl4pPr>
                      <a:lvl5pPr marL="1828800" algn="l" defTabSz="914400" rtl="0" eaLnBrk="1" latinLnBrk="0" hangingPunct="1">
                        <a:defRPr sz="1800" kern="1200">
                          <a:solidFill>
                            <a:schemeClr val="dk1"/>
                          </a:solidFill>
                          <a:latin typeface="Arial"/>
                          <a:ea typeface="微软雅黑"/>
                        </a:defRPr>
                      </a:lvl5pPr>
                      <a:lvl6pPr marL="2286000" algn="l" defTabSz="914400" rtl="0" eaLnBrk="1" latinLnBrk="0" hangingPunct="1">
                        <a:defRPr sz="1800" kern="1200">
                          <a:solidFill>
                            <a:schemeClr val="dk1"/>
                          </a:solidFill>
                          <a:latin typeface="Arial"/>
                          <a:ea typeface="微软雅黑"/>
                        </a:defRPr>
                      </a:lvl6pPr>
                      <a:lvl7pPr marL="2743200" algn="l" defTabSz="914400" rtl="0" eaLnBrk="1" latinLnBrk="0" hangingPunct="1">
                        <a:defRPr sz="1800" kern="1200">
                          <a:solidFill>
                            <a:schemeClr val="dk1"/>
                          </a:solidFill>
                          <a:latin typeface="Arial"/>
                          <a:ea typeface="微软雅黑"/>
                        </a:defRPr>
                      </a:lvl7pPr>
                      <a:lvl8pPr marL="3200400" algn="l" defTabSz="914400" rtl="0" eaLnBrk="1" latinLnBrk="0" hangingPunct="1">
                        <a:defRPr sz="1800" kern="1200">
                          <a:solidFill>
                            <a:schemeClr val="dk1"/>
                          </a:solidFill>
                          <a:latin typeface="Arial"/>
                          <a:ea typeface="微软雅黑"/>
                        </a:defRPr>
                      </a:lvl8pPr>
                      <a:lvl9pPr marL="3657600" algn="l" defTabSz="914400" rtl="0" eaLnBrk="1" latinLnBrk="0" hangingPunct="1">
                        <a:defRPr sz="1800" kern="1200">
                          <a:solidFill>
                            <a:schemeClr val="dk1"/>
                          </a:solidFill>
                          <a:latin typeface="Arial"/>
                          <a:ea typeface="微软雅黑"/>
                        </a:defRPr>
                      </a:lvl9pPr>
                    </a:lstStyle>
                    <a:p>
                      <a:pPr algn="ctr">
                        <a:buNone/>
                      </a:pPr>
                      <a:r>
                        <a:rPr lang="zh-CN" altLang="en-US" sz="1300">
                          <a:solidFill>
                            <a:schemeClr val="tx1">
                              <a:lumMod val="75000"/>
                              <a:lumOff val="25000"/>
                            </a:schemeClr>
                          </a:solidFill>
                          <a:uFillTx/>
                          <a:latin typeface="+mn-ea"/>
                          <a:ea typeface="+mn-ea"/>
                          <a:sym typeface="+mn-ea"/>
                        </a:rPr>
                        <a:t>推荐等级</a:t>
                      </a:r>
                      <a:r>
                        <a:rPr lang="en-US" altLang="zh-CN" sz="1300">
                          <a:solidFill>
                            <a:schemeClr val="tx1">
                              <a:lumMod val="75000"/>
                              <a:lumOff val="25000"/>
                            </a:schemeClr>
                          </a:solidFill>
                          <a:uFillTx/>
                          <a:latin typeface="+mn-ea"/>
                          <a:ea typeface="+mn-ea"/>
                          <a:sym typeface="+mn-ea"/>
                        </a:rPr>
                        <a:t>Ⅰ</a:t>
                      </a:r>
                      <a:r>
                        <a:rPr lang="zh-CN" altLang="en-US" sz="1300">
                          <a:solidFill>
                            <a:schemeClr val="tx1">
                              <a:lumMod val="75000"/>
                              <a:lumOff val="25000"/>
                            </a:schemeClr>
                          </a:solidFill>
                          <a:uFillTx/>
                          <a:latin typeface="+mn-ea"/>
                          <a:ea typeface="+mn-ea"/>
                          <a:sym typeface="+mn-ea"/>
                        </a:rPr>
                        <a:t>级</a:t>
                      </a:r>
                      <a:endParaRPr lang="zh-CN" altLang="en-US" sz="1300">
                        <a:solidFill>
                          <a:schemeClr val="tx1">
                            <a:lumMod val="75000"/>
                            <a:lumOff val="25000"/>
                          </a:schemeClr>
                        </a:solidFill>
                        <a:uFillTx/>
                        <a:latin typeface="+mn-ea"/>
                        <a:ea typeface="+mn-ea"/>
                        <a:sym typeface="+mn-ea"/>
                      </a:endParaRPr>
                    </a:p>
                  </a:txBody>
                  <a:tcPr anchor="ctr">
                    <a:lnL w="12700" cmpd="sng">
                      <a:solidFill>
                        <a:sysClr val="windowText" lastClr="000000"/>
                      </a:solidFill>
                      <a:prstDash val="solid"/>
                    </a:lnL>
                    <a:lnR w="12700" cmpd="sng">
                      <a:solidFill>
                        <a:sysClr val="windowText" lastClr="000000"/>
                      </a:solidFill>
                      <a:prstDash val="solid"/>
                    </a:lnR>
                    <a:lnT>
                      <a:noFill/>
                    </a:lnT>
                    <a:lnB>
                      <a:noFill/>
                    </a:lnB>
                    <a:lnTlToBr w="12700" cmpd="sng">
                      <a:noFill/>
                      <a:prstDash val="solid"/>
                    </a:lnTlToBr>
                    <a:lnBlToTr w="12700" cmpd="sng">
                      <a:noFill/>
                      <a:prstDash val="solid"/>
                    </a:lnBlToTr>
                    <a:solidFill>
                      <a:sysClr val="window" lastClr="FFFFFF"/>
                    </a:solidFill>
                  </a:tcPr>
                </a:tc>
                <a:tc>
                  <a:txBody>
                    <a:bodyPr vert="horz" wrap="square"/>
                    <a:lstStyle>
                      <a:lvl1pPr marL="0" algn="l" defTabSz="914400" rtl="0" eaLnBrk="1" latinLnBrk="0" hangingPunct="1">
                        <a:defRPr sz="1800" kern="1200">
                          <a:solidFill>
                            <a:schemeClr val="dk1"/>
                          </a:solidFill>
                          <a:latin typeface="Arial"/>
                          <a:ea typeface="微软雅黑"/>
                        </a:defRPr>
                      </a:lvl1pPr>
                      <a:lvl2pPr marL="457200" algn="l" defTabSz="914400" rtl="0" eaLnBrk="1" latinLnBrk="0" hangingPunct="1">
                        <a:defRPr sz="1800" kern="1200">
                          <a:solidFill>
                            <a:schemeClr val="dk1"/>
                          </a:solidFill>
                          <a:latin typeface="Arial"/>
                          <a:ea typeface="微软雅黑"/>
                        </a:defRPr>
                      </a:lvl2pPr>
                      <a:lvl3pPr marL="914400" algn="l" defTabSz="914400" rtl="0" eaLnBrk="1" latinLnBrk="0" hangingPunct="1">
                        <a:defRPr sz="1800" kern="1200">
                          <a:solidFill>
                            <a:schemeClr val="dk1"/>
                          </a:solidFill>
                          <a:latin typeface="Arial"/>
                          <a:ea typeface="微软雅黑"/>
                        </a:defRPr>
                      </a:lvl3pPr>
                      <a:lvl4pPr marL="1371600" algn="l" defTabSz="914400" rtl="0" eaLnBrk="1" latinLnBrk="0" hangingPunct="1">
                        <a:defRPr sz="1800" kern="1200">
                          <a:solidFill>
                            <a:schemeClr val="dk1"/>
                          </a:solidFill>
                          <a:latin typeface="Arial"/>
                          <a:ea typeface="微软雅黑"/>
                        </a:defRPr>
                      </a:lvl4pPr>
                      <a:lvl5pPr marL="1828800" algn="l" defTabSz="914400" rtl="0" eaLnBrk="1" latinLnBrk="0" hangingPunct="1">
                        <a:defRPr sz="1800" kern="1200">
                          <a:solidFill>
                            <a:schemeClr val="dk1"/>
                          </a:solidFill>
                          <a:latin typeface="Arial"/>
                          <a:ea typeface="微软雅黑"/>
                        </a:defRPr>
                      </a:lvl5pPr>
                      <a:lvl6pPr marL="2286000" algn="l" defTabSz="914400" rtl="0" eaLnBrk="1" latinLnBrk="0" hangingPunct="1">
                        <a:defRPr sz="1800" kern="1200">
                          <a:solidFill>
                            <a:schemeClr val="dk1"/>
                          </a:solidFill>
                          <a:latin typeface="Arial"/>
                          <a:ea typeface="微软雅黑"/>
                        </a:defRPr>
                      </a:lvl6pPr>
                      <a:lvl7pPr marL="2743200" algn="l" defTabSz="914400" rtl="0" eaLnBrk="1" latinLnBrk="0" hangingPunct="1">
                        <a:defRPr sz="1800" kern="1200">
                          <a:solidFill>
                            <a:schemeClr val="dk1"/>
                          </a:solidFill>
                          <a:latin typeface="Arial"/>
                          <a:ea typeface="微软雅黑"/>
                        </a:defRPr>
                      </a:lvl7pPr>
                      <a:lvl8pPr marL="3200400" algn="l" defTabSz="914400" rtl="0" eaLnBrk="1" latinLnBrk="0" hangingPunct="1">
                        <a:defRPr sz="1800" kern="1200">
                          <a:solidFill>
                            <a:schemeClr val="dk1"/>
                          </a:solidFill>
                          <a:latin typeface="Arial"/>
                          <a:ea typeface="微软雅黑"/>
                        </a:defRPr>
                      </a:lvl8pPr>
                      <a:lvl9pPr marL="3657600" algn="l" defTabSz="914400" rtl="0" eaLnBrk="1" latinLnBrk="0" hangingPunct="1">
                        <a:defRPr sz="1800" kern="1200">
                          <a:solidFill>
                            <a:schemeClr val="dk1"/>
                          </a:solidFill>
                          <a:latin typeface="Arial"/>
                          <a:ea typeface="微软雅黑"/>
                        </a:defRPr>
                      </a:lvl9pPr>
                    </a:lstStyle>
                    <a:p>
                      <a:pPr algn="ctr">
                        <a:buNone/>
                      </a:pPr>
                      <a:r>
                        <a:rPr lang="zh-CN" altLang="en-US" sz="1300">
                          <a:solidFill>
                            <a:schemeClr val="tx1">
                              <a:lumMod val="75000"/>
                              <a:lumOff val="25000"/>
                            </a:schemeClr>
                          </a:solidFill>
                          <a:uFillTx/>
                          <a:latin typeface="+mn-ea"/>
                          <a:ea typeface="+mn-ea"/>
                        </a:rPr>
                        <a:t>证据等级</a:t>
                      </a:r>
                      <a:r>
                        <a:rPr lang="en-US" altLang="zh-CN" sz="1300">
                          <a:solidFill>
                            <a:schemeClr val="tx1">
                              <a:lumMod val="75000"/>
                              <a:lumOff val="25000"/>
                            </a:schemeClr>
                          </a:solidFill>
                          <a:uFillTx/>
                          <a:latin typeface="+mn-ea"/>
                          <a:ea typeface="+mn-ea"/>
                          <a:sym typeface="+mn-ea"/>
                        </a:rPr>
                        <a:t>1A</a:t>
                      </a:r>
                      <a:r>
                        <a:rPr lang="zh-CN" altLang="en-US" sz="1300">
                          <a:solidFill>
                            <a:schemeClr val="tx1">
                              <a:lumMod val="75000"/>
                              <a:lumOff val="25000"/>
                            </a:schemeClr>
                          </a:solidFill>
                          <a:uFillTx/>
                          <a:latin typeface="+mn-ea"/>
                          <a:ea typeface="+mn-ea"/>
                        </a:rPr>
                        <a:t>级</a:t>
                      </a:r>
                      <a:endParaRPr lang="zh-CN" altLang="en-US" sz="1300">
                        <a:solidFill>
                          <a:schemeClr val="tx1">
                            <a:lumMod val="75000"/>
                            <a:lumOff val="25000"/>
                          </a:schemeClr>
                        </a:solidFill>
                        <a:uFillTx/>
                        <a:latin typeface="+mn-ea"/>
                        <a:ea typeface="+mn-ea"/>
                      </a:endParaRPr>
                    </a:p>
                  </a:txBody>
                  <a:tcPr anchor="ctr">
                    <a:lnL w="12700" cmpd="sng">
                      <a:solidFill>
                        <a:sysClr val="windowText" lastClr="000000"/>
                      </a:solidFill>
                      <a:prstDash val="solid"/>
                    </a:lnL>
                    <a:lnR w="12700" cmpd="sng">
                      <a:solidFill>
                        <a:sysClr val="windowText" lastClr="000000"/>
                      </a:solidFill>
                      <a:prstDash val="solid"/>
                    </a:lnR>
                    <a:lnT>
                      <a:noFill/>
                    </a:lnT>
                    <a:lnB>
                      <a:noFill/>
                    </a:lnB>
                    <a:lnTlToBr w="12700" cmpd="sng">
                      <a:noFill/>
                      <a:prstDash val="solid"/>
                    </a:lnTlToBr>
                    <a:lnBlToTr w="12700" cmpd="sng">
                      <a:noFill/>
                      <a:prstDash val="solid"/>
                    </a:lnBlToTr>
                    <a:solidFill>
                      <a:sysClr val="window" lastClr="FFFFFF"/>
                    </a:solidFill>
                  </a:tcPr>
                </a:tc>
                <a:tc>
                  <a:txBody>
                    <a:bodyPr vert="horz" wrap="square"/>
                    <a:lstStyle>
                      <a:lvl1pPr marL="0" algn="l" defTabSz="914400" rtl="0" eaLnBrk="1" latinLnBrk="0" hangingPunct="1">
                        <a:defRPr sz="1800" kern="1200">
                          <a:solidFill>
                            <a:schemeClr val="dk1"/>
                          </a:solidFill>
                          <a:latin typeface="Arial"/>
                          <a:ea typeface="微软雅黑"/>
                        </a:defRPr>
                      </a:lvl1pPr>
                      <a:lvl2pPr marL="457200" algn="l" defTabSz="914400" rtl="0" eaLnBrk="1" latinLnBrk="0" hangingPunct="1">
                        <a:defRPr sz="1800" kern="1200">
                          <a:solidFill>
                            <a:schemeClr val="dk1"/>
                          </a:solidFill>
                          <a:latin typeface="Arial"/>
                          <a:ea typeface="微软雅黑"/>
                        </a:defRPr>
                      </a:lvl2pPr>
                      <a:lvl3pPr marL="914400" algn="l" defTabSz="914400" rtl="0" eaLnBrk="1" latinLnBrk="0" hangingPunct="1">
                        <a:defRPr sz="1800" kern="1200">
                          <a:solidFill>
                            <a:schemeClr val="dk1"/>
                          </a:solidFill>
                          <a:latin typeface="Arial"/>
                          <a:ea typeface="微软雅黑"/>
                        </a:defRPr>
                      </a:lvl3pPr>
                      <a:lvl4pPr marL="1371600" algn="l" defTabSz="914400" rtl="0" eaLnBrk="1" latinLnBrk="0" hangingPunct="1">
                        <a:defRPr sz="1800" kern="1200">
                          <a:solidFill>
                            <a:schemeClr val="dk1"/>
                          </a:solidFill>
                          <a:latin typeface="Arial"/>
                          <a:ea typeface="微软雅黑"/>
                        </a:defRPr>
                      </a:lvl4pPr>
                      <a:lvl5pPr marL="1828800" algn="l" defTabSz="914400" rtl="0" eaLnBrk="1" latinLnBrk="0" hangingPunct="1">
                        <a:defRPr sz="1800" kern="1200">
                          <a:solidFill>
                            <a:schemeClr val="dk1"/>
                          </a:solidFill>
                          <a:latin typeface="Arial"/>
                          <a:ea typeface="微软雅黑"/>
                        </a:defRPr>
                      </a:lvl5pPr>
                      <a:lvl6pPr marL="2286000" algn="l" defTabSz="914400" rtl="0" eaLnBrk="1" latinLnBrk="0" hangingPunct="1">
                        <a:defRPr sz="1800" kern="1200">
                          <a:solidFill>
                            <a:schemeClr val="dk1"/>
                          </a:solidFill>
                          <a:latin typeface="Arial"/>
                          <a:ea typeface="微软雅黑"/>
                        </a:defRPr>
                      </a:lvl6pPr>
                      <a:lvl7pPr marL="2743200" algn="l" defTabSz="914400" rtl="0" eaLnBrk="1" latinLnBrk="0" hangingPunct="1">
                        <a:defRPr sz="1800" kern="1200">
                          <a:solidFill>
                            <a:schemeClr val="dk1"/>
                          </a:solidFill>
                          <a:latin typeface="Arial"/>
                          <a:ea typeface="微软雅黑"/>
                        </a:defRPr>
                      </a:lvl7pPr>
                      <a:lvl8pPr marL="3200400" algn="l" defTabSz="914400" rtl="0" eaLnBrk="1" latinLnBrk="0" hangingPunct="1">
                        <a:defRPr sz="1800" kern="1200">
                          <a:solidFill>
                            <a:schemeClr val="dk1"/>
                          </a:solidFill>
                          <a:latin typeface="Arial"/>
                          <a:ea typeface="微软雅黑"/>
                        </a:defRPr>
                      </a:lvl8pPr>
                      <a:lvl9pPr marL="3657600" algn="l" defTabSz="914400" rtl="0" eaLnBrk="1" latinLnBrk="0" hangingPunct="1">
                        <a:defRPr sz="1800" kern="1200">
                          <a:solidFill>
                            <a:schemeClr val="dk1"/>
                          </a:solidFill>
                          <a:latin typeface="Arial"/>
                          <a:ea typeface="微软雅黑"/>
                        </a:defRPr>
                      </a:lvl9pPr>
                    </a:lstStyle>
                    <a:p>
                      <a:pPr algn="ctr">
                        <a:buNone/>
                      </a:pPr>
                      <a:r>
                        <a:rPr lang="en-US" altLang="zh-CN" sz="1300">
                          <a:solidFill>
                            <a:schemeClr val="tx1">
                              <a:lumMod val="75000"/>
                              <a:lumOff val="25000"/>
                            </a:schemeClr>
                          </a:solidFill>
                          <a:uFillTx/>
                          <a:latin typeface="+mn-ea"/>
                          <a:ea typeface="+mn-ea"/>
                        </a:rPr>
                        <a:t>94.23%</a:t>
                      </a:r>
                      <a:endParaRPr lang="en-US" altLang="zh-CN" sz="1300">
                        <a:solidFill>
                          <a:schemeClr val="tx1">
                            <a:lumMod val="75000"/>
                            <a:lumOff val="25000"/>
                          </a:schemeClr>
                        </a:solidFill>
                        <a:uFillTx/>
                        <a:latin typeface="+mn-ea"/>
                        <a:ea typeface="+mn-ea"/>
                      </a:endParaRPr>
                    </a:p>
                  </a:txBody>
                  <a:tcPr anchor="ctr">
                    <a:lnL w="12700" cmpd="sng">
                      <a:solidFill>
                        <a:sysClr val="windowText" lastClr="000000"/>
                      </a:solidFill>
                      <a:prstDash val="solid"/>
                    </a:lnL>
                    <a:lnR w="12700" cmpd="sng">
                      <a:solidFill>
                        <a:sysClr val="windowText" lastClr="000000"/>
                      </a:solidFill>
                      <a:prstDash val="solid"/>
                    </a:lnR>
                    <a:lnT>
                      <a:noFill/>
                    </a:lnT>
                    <a:lnB>
                      <a:noFill/>
                    </a:lnB>
                    <a:lnTlToBr w="12700" cmpd="sng">
                      <a:noFill/>
                      <a:prstDash val="solid"/>
                    </a:lnTlToBr>
                    <a:lnBlToTr w="12700" cmpd="sng">
                      <a:noFill/>
                      <a:prstDash val="solid"/>
                    </a:lnBlToTr>
                    <a:solidFill>
                      <a:sysClr val="window" lastClr="FFFFFF"/>
                    </a:solidFill>
                  </a:tcPr>
                </a:tc>
              </a:tr>
              <a:tr h="289560">
                <a:tc vMerge="1">
                  <a:txBody>
                    <a:bodyPr vert="horz" wrap="square"/>
                    <a:lstStyle/>
                    <a:p/>
                  </a:txBody>
                  <a:tcPr>
                    <a:lnL>
                      <a:noFill/>
                    </a:lnL>
                    <a:lnR>
                      <a:noFill/>
                    </a:lnR>
                  </a:tcPr>
                </a:tc>
                <a:tc vMerge="1">
                  <a:txBody>
                    <a:bodyPr vert="horz" wrap="square"/>
                    <a:lstStyle/>
                    <a:p/>
                  </a:txBody>
                  <a:tcPr>
                    <a:lnL>
                      <a:noFill/>
                    </a:lnL>
                    <a:lnR>
                      <a:noFill/>
                    </a:lnR>
                    <a:lnB w="12700" cmpd="sng">
                      <a:solidFill>
                        <a:schemeClr val="tx1"/>
                      </a:solidFill>
                      <a:prstDash val="solid"/>
                    </a:lnB>
                  </a:tcPr>
                </a:tc>
                <a:tc>
                  <a:txBody>
                    <a:bodyPr vert="horz" wrap="square"/>
                    <a:lstStyle>
                      <a:lvl1pPr marL="0" algn="l" defTabSz="914400" rtl="0" eaLnBrk="1" latinLnBrk="0" hangingPunct="1">
                        <a:defRPr sz="1800" kern="1200">
                          <a:solidFill>
                            <a:schemeClr val="dk1"/>
                          </a:solidFill>
                          <a:latin typeface="Arial"/>
                          <a:ea typeface="微软雅黑"/>
                        </a:defRPr>
                      </a:lvl1pPr>
                      <a:lvl2pPr marL="457200" algn="l" defTabSz="914400" rtl="0" eaLnBrk="1" latinLnBrk="0" hangingPunct="1">
                        <a:defRPr sz="1800" kern="1200">
                          <a:solidFill>
                            <a:schemeClr val="dk1"/>
                          </a:solidFill>
                          <a:latin typeface="Arial"/>
                          <a:ea typeface="微软雅黑"/>
                        </a:defRPr>
                      </a:lvl2pPr>
                      <a:lvl3pPr marL="914400" algn="l" defTabSz="914400" rtl="0" eaLnBrk="1" latinLnBrk="0" hangingPunct="1">
                        <a:defRPr sz="1800" kern="1200">
                          <a:solidFill>
                            <a:schemeClr val="dk1"/>
                          </a:solidFill>
                          <a:latin typeface="Arial"/>
                          <a:ea typeface="微软雅黑"/>
                        </a:defRPr>
                      </a:lvl3pPr>
                      <a:lvl4pPr marL="1371600" algn="l" defTabSz="914400" rtl="0" eaLnBrk="1" latinLnBrk="0" hangingPunct="1">
                        <a:defRPr sz="1800" kern="1200">
                          <a:solidFill>
                            <a:schemeClr val="dk1"/>
                          </a:solidFill>
                          <a:latin typeface="Arial"/>
                          <a:ea typeface="微软雅黑"/>
                        </a:defRPr>
                      </a:lvl4pPr>
                      <a:lvl5pPr marL="1828800" algn="l" defTabSz="914400" rtl="0" eaLnBrk="1" latinLnBrk="0" hangingPunct="1">
                        <a:defRPr sz="1800" kern="1200">
                          <a:solidFill>
                            <a:schemeClr val="dk1"/>
                          </a:solidFill>
                          <a:latin typeface="Arial"/>
                          <a:ea typeface="微软雅黑"/>
                        </a:defRPr>
                      </a:lvl5pPr>
                      <a:lvl6pPr marL="2286000" algn="l" defTabSz="914400" rtl="0" eaLnBrk="1" latinLnBrk="0" hangingPunct="1">
                        <a:defRPr sz="1800" kern="1200">
                          <a:solidFill>
                            <a:schemeClr val="dk1"/>
                          </a:solidFill>
                          <a:latin typeface="Arial"/>
                          <a:ea typeface="微软雅黑"/>
                        </a:defRPr>
                      </a:lvl6pPr>
                      <a:lvl7pPr marL="2743200" algn="l" defTabSz="914400" rtl="0" eaLnBrk="1" latinLnBrk="0" hangingPunct="1">
                        <a:defRPr sz="1800" kern="1200">
                          <a:solidFill>
                            <a:schemeClr val="dk1"/>
                          </a:solidFill>
                          <a:latin typeface="Arial"/>
                          <a:ea typeface="微软雅黑"/>
                        </a:defRPr>
                      </a:lvl7pPr>
                      <a:lvl8pPr marL="3200400" algn="l" defTabSz="914400" rtl="0" eaLnBrk="1" latinLnBrk="0" hangingPunct="1">
                        <a:defRPr sz="1800" kern="1200">
                          <a:solidFill>
                            <a:schemeClr val="dk1"/>
                          </a:solidFill>
                          <a:latin typeface="Arial"/>
                          <a:ea typeface="微软雅黑"/>
                        </a:defRPr>
                      </a:lvl8pPr>
                      <a:lvl9pPr marL="3657600" algn="l" defTabSz="914400" rtl="0" eaLnBrk="1" latinLnBrk="0" hangingPunct="1">
                        <a:defRPr sz="1800" kern="1200">
                          <a:solidFill>
                            <a:schemeClr val="dk1"/>
                          </a:solidFill>
                          <a:latin typeface="Arial"/>
                          <a:ea typeface="微软雅黑"/>
                        </a:defRPr>
                      </a:lvl9pPr>
                    </a:lstStyle>
                    <a:p>
                      <a:pPr>
                        <a:buNone/>
                      </a:pPr>
                      <a:endParaRPr lang="zh-CN" altLang="en-US" sz="1300">
                        <a:solidFill>
                          <a:schemeClr val="tx1">
                            <a:lumMod val="75000"/>
                            <a:lumOff val="25000"/>
                          </a:schemeClr>
                        </a:solidFill>
                        <a:uFillTx/>
                        <a:latin typeface="+mn-ea"/>
                        <a:ea typeface="+mn-ea"/>
                        <a:sym typeface="+mn-ea"/>
                      </a:endParaRPr>
                    </a:p>
                  </a:txBody>
                  <a:tcPr anchor="ctr">
                    <a:lnL>
                      <a:noFill/>
                    </a:lnL>
                    <a:lnR>
                      <a:noFill/>
                    </a:lnR>
                    <a:lnT>
                      <a:noFill/>
                    </a:lnT>
                    <a:lnB>
                      <a:noFill/>
                    </a:lnB>
                    <a:lnTlToBr>
                      <a:noFill/>
                    </a:lnTlToBr>
                    <a:lnBlToTr>
                      <a:noFill/>
                    </a:lnBlToTr>
                    <a:solidFill>
                      <a:sysClr val="window" lastClr="FFFFFF"/>
                    </a:solidFill>
                  </a:tcPr>
                </a:tc>
                <a:tc>
                  <a:txBody>
                    <a:bodyPr vert="horz" wrap="square"/>
                    <a:lstStyle>
                      <a:lvl1pPr marL="0" algn="l" defTabSz="914400" rtl="0" eaLnBrk="1" latinLnBrk="0" hangingPunct="1">
                        <a:defRPr sz="1800" kern="1200">
                          <a:solidFill>
                            <a:schemeClr val="dk1"/>
                          </a:solidFill>
                          <a:latin typeface="Arial"/>
                          <a:ea typeface="微软雅黑"/>
                        </a:defRPr>
                      </a:lvl1pPr>
                      <a:lvl2pPr marL="457200" algn="l" defTabSz="914400" rtl="0" eaLnBrk="1" latinLnBrk="0" hangingPunct="1">
                        <a:defRPr sz="1800" kern="1200">
                          <a:solidFill>
                            <a:schemeClr val="dk1"/>
                          </a:solidFill>
                          <a:latin typeface="Arial"/>
                          <a:ea typeface="微软雅黑"/>
                        </a:defRPr>
                      </a:lvl2pPr>
                      <a:lvl3pPr marL="914400" algn="l" defTabSz="914400" rtl="0" eaLnBrk="1" latinLnBrk="0" hangingPunct="1">
                        <a:defRPr sz="1800" kern="1200">
                          <a:solidFill>
                            <a:schemeClr val="dk1"/>
                          </a:solidFill>
                          <a:latin typeface="Arial"/>
                          <a:ea typeface="微软雅黑"/>
                        </a:defRPr>
                      </a:lvl3pPr>
                      <a:lvl4pPr marL="1371600" algn="l" defTabSz="914400" rtl="0" eaLnBrk="1" latinLnBrk="0" hangingPunct="1">
                        <a:defRPr sz="1800" kern="1200">
                          <a:solidFill>
                            <a:schemeClr val="dk1"/>
                          </a:solidFill>
                          <a:latin typeface="Arial"/>
                          <a:ea typeface="微软雅黑"/>
                        </a:defRPr>
                      </a:lvl4pPr>
                      <a:lvl5pPr marL="1828800" algn="l" defTabSz="914400" rtl="0" eaLnBrk="1" latinLnBrk="0" hangingPunct="1">
                        <a:defRPr sz="1800" kern="1200">
                          <a:solidFill>
                            <a:schemeClr val="dk1"/>
                          </a:solidFill>
                          <a:latin typeface="Arial"/>
                          <a:ea typeface="微软雅黑"/>
                        </a:defRPr>
                      </a:lvl5pPr>
                      <a:lvl6pPr marL="2286000" algn="l" defTabSz="914400" rtl="0" eaLnBrk="1" latinLnBrk="0" hangingPunct="1">
                        <a:defRPr sz="1800" kern="1200">
                          <a:solidFill>
                            <a:schemeClr val="dk1"/>
                          </a:solidFill>
                          <a:latin typeface="Arial"/>
                          <a:ea typeface="微软雅黑"/>
                        </a:defRPr>
                      </a:lvl6pPr>
                      <a:lvl7pPr marL="2743200" algn="l" defTabSz="914400" rtl="0" eaLnBrk="1" latinLnBrk="0" hangingPunct="1">
                        <a:defRPr sz="1800" kern="1200">
                          <a:solidFill>
                            <a:schemeClr val="dk1"/>
                          </a:solidFill>
                          <a:latin typeface="Arial"/>
                          <a:ea typeface="微软雅黑"/>
                        </a:defRPr>
                      </a:lvl7pPr>
                      <a:lvl8pPr marL="3200400" algn="l" defTabSz="914400" rtl="0" eaLnBrk="1" latinLnBrk="0" hangingPunct="1">
                        <a:defRPr sz="1800" kern="1200">
                          <a:solidFill>
                            <a:schemeClr val="dk1"/>
                          </a:solidFill>
                          <a:latin typeface="Arial"/>
                          <a:ea typeface="微软雅黑"/>
                        </a:defRPr>
                      </a:lvl8pPr>
                      <a:lvl9pPr marL="3657600" algn="l" defTabSz="914400" rtl="0" eaLnBrk="1" latinLnBrk="0" hangingPunct="1">
                        <a:defRPr sz="1800" kern="1200">
                          <a:solidFill>
                            <a:schemeClr val="dk1"/>
                          </a:solidFill>
                          <a:latin typeface="Arial"/>
                          <a:ea typeface="微软雅黑"/>
                        </a:defRPr>
                      </a:lvl9pPr>
                    </a:lstStyle>
                    <a:p>
                      <a:pPr algn="ctr">
                        <a:buNone/>
                      </a:pPr>
                      <a:endParaRPr lang="zh-CN" altLang="en-US" sz="1300">
                        <a:solidFill>
                          <a:schemeClr val="tx1">
                            <a:lumMod val="75000"/>
                            <a:lumOff val="25000"/>
                          </a:schemeClr>
                        </a:solidFill>
                        <a:uFillTx/>
                        <a:latin typeface="+mn-ea"/>
                        <a:ea typeface="+mn-ea"/>
                      </a:endParaRPr>
                    </a:p>
                  </a:txBody>
                  <a:tcPr anchor="ctr">
                    <a:lnL>
                      <a:noFill/>
                    </a:lnL>
                    <a:lnR>
                      <a:noFill/>
                    </a:lnR>
                    <a:lnT>
                      <a:noFill/>
                    </a:lnT>
                    <a:lnB>
                      <a:noFill/>
                    </a:lnB>
                    <a:lnTlToBr>
                      <a:noFill/>
                    </a:lnTlToBr>
                    <a:lnBlToTr>
                      <a:noFill/>
                    </a:lnBlToTr>
                    <a:solidFill>
                      <a:sysClr val="window" lastClr="FFFFFF"/>
                    </a:solidFill>
                  </a:tcPr>
                </a:tc>
                <a:tc>
                  <a:txBody>
                    <a:bodyPr vert="horz" wrap="square"/>
                    <a:lstStyle>
                      <a:lvl1pPr marL="0" algn="l" defTabSz="914400" rtl="0" eaLnBrk="1" latinLnBrk="0" hangingPunct="1">
                        <a:defRPr sz="1800" kern="1200">
                          <a:solidFill>
                            <a:schemeClr val="dk1"/>
                          </a:solidFill>
                          <a:latin typeface="Arial"/>
                          <a:ea typeface="微软雅黑"/>
                        </a:defRPr>
                      </a:lvl1pPr>
                      <a:lvl2pPr marL="457200" algn="l" defTabSz="914400" rtl="0" eaLnBrk="1" latinLnBrk="0" hangingPunct="1">
                        <a:defRPr sz="1800" kern="1200">
                          <a:solidFill>
                            <a:schemeClr val="dk1"/>
                          </a:solidFill>
                          <a:latin typeface="Arial"/>
                          <a:ea typeface="微软雅黑"/>
                        </a:defRPr>
                      </a:lvl2pPr>
                      <a:lvl3pPr marL="914400" algn="l" defTabSz="914400" rtl="0" eaLnBrk="1" latinLnBrk="0" hangingPunct="1">
                        <a:defRPr sz="1800" kern="1200">
                          <a:solidFill>
                            <a:schemeClr val="dk1"/>
                          </a:solidFill>
                          <a:latin typeface="Arial"/>
                          <a:ea typeface="微软雅黑"/>
                        </a:defRPr>
                      </a:lvl3pPr>
                      <a:lvl4pPr marL="1371600" algn="l" defTabSz="914400" rtl="0" eaLnBrk="1" latinLnBrk="0" hangingPunct="1">
                        <a:defRPr sz="1800" kern="1200">
                          <a:solidFill>
                            <a:schemeClr val="dk1"/>
                          </a:solidFill>
                          <a:latin typeface="Arial"/>
                          <a:ea typeface="微软雅黑"/>
                        </a:defRPr>
                      </a:lvl4pPr>
                      <a:lvl5pPr marL="1828800" algn="l" defTabSz="914400" rtl="0" eaLnBrk="1" latinLnBrk="0" hangingPunct="1">
                        <a:defRPr sz="1800" kern="1200">
                          <a:solidFill>
                            <a:schemeClr val="dk1"/>
                          </a:solidFill>
                          <a:latin typeface="Arial"/>
                          <a:ea typeface="微软雅黑"/>
                        </a:defRPr>
                      </a:lvl5pPr>
                      <a:lvl6pPr marL="2286000" algn="l" defTabSz="914400" rtl="0" eaLnBrk="1" latinLnBrk="0" hangingPunct="1">
                        <a:defRPr sz="1800" kern="1200">
                          <a:solidFill>
                            <a:schemeClr val="dk1"/>
                          </a:solidFill>
                          <a:latin typeface="Arial"/>
                          <a:ea typeface="微软雅黑"/>
                        </a:defRPr>
                      </a:lvl6pPr>
                      <a:lvl7pPr marL="2743200" algn="l" defTabSz="914400" rtl="0" eaLnBrk="1" latinLnBrk="0" hangingPunct="1">
                        <a:defRPr sz="1800" kern="1200">
                          <a:solidFill>
                            <a:schemeClr val="dk1"/>
                          </a:solidFill>
                          <a:latin typeface="Arial"/>
                          <a:ea typeface="微软雅黑"/>
                        </a:defRPr>
                      </a:lvl7pPr>
                      <a:lvl8pPr marL="3200400" algn="l" defTabSz="914400" rtl="0" eaLnBrk="1" latinLnBrk="0" hangingPunct="1">
                        <a:defRPr sz="1800" kern="1200">
                          <a:solidFill>
                            <a:schemeClr val="dk1"/>
                          </a:solidFill>
                          <a:latin typeface="Arial"/>
                          <a:ea typeface="微软雅黑"/>
                        </a:defRPr>
                      </a:lvl8pPr>
                      <a:lvl9pPr marL="3657600" algn="l" defTabSz="914400" rtl="0" eaLnBrk="1" latinLnBrk="0" hangingPunct="1">
                        <a:defRPr sz="1800" kern="1200">
                          <a:solidFill>
                            <a:schemeClr val="dk1"/>
                          </a:solidFill>
                          <a:latin typeface="Arial"/>
                          <a:ea typeface="微软雅黑"/>
                        </a:defRPr>
                      </a:lvl9pPr>
                    </a:lstStyle>
                    <a:p>
                      <a:pPr algn="ctr">
                        <a:buNone/>
                      </a:pPr>
                      <a:endParaRPr lang="zh-CN" altLang="en-US" sz="1300">
                        <a:solidFill>
                          <a:schemeClr val="tx1">
                            <a:lumMod val="75000"/>
                            <a:lumOff val="25000"/>
                          </a:schemeClr>
                        </a:solidFill>
                        <a:uFillTx/>
                        <a:latin typeface="+mn-ea"/>
                        <a:ea typeface="+mn-ea"/>
                      </a:endParaRPr>
                    </a:p>
                  </a:txBody>
                  <a:tcPr anchor="ctr">
                    <a:lnL>
                      <a:noFill/>
                    </a:lnL>
                    <a:lnR>
                      <a:noFill/>
                    </a:lnR>
                    <a:lnT>
                      <a:noFill/>
                    </a:lnT>
                    <a:lnB>
                      <a:noFill/>
                    </a:lnB>
                    <a:lnTlToBr>
                      <a:noFill/>
                    </a:lnTlToBr>
                    <a:lnBlToTr>
                      <a:noFill/>
                    </a:lnBlToTr>
                    <a:solidFill>
                      <a:sysClr val="window" lastClr="FFFFFF"/>
                    </a:solidFill>
                  </a:tcPr>
                </a:tc>
                <a:tc>
                  <a:txBody>
                    <a:bodyPr vert="horz" wrap="square"/>
                    <a:lstStyle>
                      <a:lvl1pPr marL="0" algn="l" defTabSz="914400" rtl="0" eaLnBrk="1" latinLnBrk="0" hangingPunct="1">
                        <a:defRPr sz="1800" kern="1200">
                          <a:solidFill>
                            <a:schemeClr val="dk1"/>
                          </a:solidFill>
                          <a:latin typeface="Arial"/>
                          <a:ea typeface="微软雅黑"/>
                        </a:defRPr>
                      </a:lvl1pPr>
                      <a:lvl2pPr marL="457200" algn="l" defTabSz="914400" rtl="0" eaLnBrk="1" latinLnBrk="0" hangingPunct="1">
                        <a:defRPr sz="1800" kern="1200">
                          <a:solidFill>
                            <a:schemeClr val="dk1"/>
                          </a:solidFill>
                          <a:latin typeface="Arial"/>
                          <a:ea typeface="微软雅黑"/>
                        </a:defRPr>
                      </a:lvl2pPr>
                      <a:lvl3pPr marL="914400" algn="l" defTabSz="914400" rtl="0" eaLnBrk="1" latinLnBrk="0" hangingPunct="1">
                        <a:defRPr sz="1800" kern="1200">
                          <a:solidFill>
                            <a:schemeClr val="dk1"/>
                          </a:solidFill>
                          <a:latin typeface="Arial"/>
                          <a:ea typeface="微软雅黑"/>
                        </a:defRPr>
                      </a:lvl3pPr>
                      <a:lvl4pPr marL="1371600" algn="l" defTabSz="914400" rtl="0" eaLnBrk="1" latinLnBrk="0" hangingPunct="1">
                        <a:defRPr sz="1800" kern="1200">
                          <a:solidFill>
                            <a:schemeClr val="dk1"/>
                          </a:solidFill>
                          <a:latin typeface="Arial"/>
                          <a:ea typeface="微软雅黑"/>
                        </a:defRPr>
                      </a:lvl4pPr>
                      <a:lvl5pPr marL="1828800" algn="l" defTabSz="914400" rtl="0" eaLnBrk="1" latinLnBrk="0" hangingPunct="1">
                        <a:defRPr sz="1800" kern="1200">
                          <a:solidFill>
                            <a:schemeClr val="dk1"/>
                          </a:solidFill>
                          <a:latin typeface="Arial"/>
                          <a:ea typeface="微软雅黑"/>
                        </a:defRPr>
                      </a:lvl5pPr>
                      <a:lvl6pPr marL="2286000" algn="l" defTabSz="914400" rtl="0" eaLnBrk="1" latinLnBrk="0" hangingPunct="1">
                        <a:defRPr sz="1800" kern="1200">
                          <a:solidFill>
                            <a:schemeClr val="dk1"/>
                          </a:solidFill>
                          <a:latin typeface="Arial"/>
                          <a:ea typeface="微软雅黑"/>
                        </a:defRPr>
                      </a:lvl6pPr>
                      <a:lvl7pPr marL="2743200" algn="l" defTabSz="914400" rtl="0" eaLnBrk="1" latinLnBrk="0" hangingPunct="1">
                        <a:defRPr sz="1800" kern="1200">
                          <a:solidFill>
                            <a:schemeClr val="dk1"/>
                          </a:solidFill>
                          <a:latin typeface="Arial"/>
                          <a:ea typeface="微软雅黑"/>
                        </a:defRPr>
                      </a:lvl7pPr>
                      <a:lvl8pPr marL="3200400" algn="l" defTabSz="914400" rtl="0" eaLnBrk="1" latinLnBrk="0" hangingPunct="1">
                        <a:defRPr sz="1800" kern="1200">
                          <a:solidFill>
                            <a:schemeClr val="dk1"/>
                          </a:solidFill>
                          <a:latin typeface="Arial"/>
                          <a:ea typeface="微软雅黑"/>
                        </a:defRPr>
                      </a:lvl8pPr>
                      <a:lvl9pPr marL="3657600" algn="l" defTabSz="914400" rtl="0" eaLnBrk="1" latinLnBrk="0" hangingPunct="1">
                        <a:defRPr sz="1800" kern="1200">
                          <a:solidFill>
                            <a:schemeClr val="dk1"/>
                          </a:solidFill>
                          <a:latin typeface="Arial"/>
                          <a:ea typeface="微软雅黑"/>
                        </a:defRPr>
                      </a:lvl9pPr>
                    </a:lstStyle>
                    <a:p>
                      <a:pPr algn="ctr">
                        <a:buNone/>
                      </a:pPr>
                      <a:endParaRPr lang="en-US" altLang="zh-CN" sz="1300">
                        <a:solidFill>
                          <a:schemeClr val="tx1">
                            <a:lumMod val="75000"/>
                            <a:lumOff val="25000"/>
                          </a:schemeClr>
                        </a:solidFill>
                        <a:uFillTx/>
                        <a:latin typeface="+mn-ea"/>
                        <a:ea typeface="+mn-ea"/>
                      </a:endParaRPr>
                    </a:p>
                  </a:txBody>
                  <a:tcPr anchor="ctr">
                    <a:lnL>
                      <a:noFill/>
                    </a:lnL>
                    <a:lnR>
                      <a:noFill/>
                    </a:lnR>
                    <a:lnT>
                      <a:noFill/>
                    </a:lnT>
                    <a:lnB>
                      <a:noFill/>
                    </a:lnB>
                    <a:lnTlToBr>
                      <a:noFill/>
                    </a:lnTlToBr>
                    <a:lnBlToTr>
                      <a:noFill/>
                    </a:lnBlToTr>
                    <a:solidFill>
                      <a:sysClr val="window" lastClr="FFFFFF"/>
                    </a:solidFill>
                  </a:tcPr>
                </a:tc>
              </a:tr>
              <a:tr h="289560">
                <a:tc vMerge="1">
                  <a:txBody>
                    <a:bodyPr vert="horz" wrap="square"/>
                    <a:lstStyle/>
                    <a:p/>
                  </a:txBody>
                  <a:tcPr>
                    <a:lnL>
                      <a:noFill/>
                    </a:lnL>
                    <a:lnR>
                      <a:noFill/>
                    </a:lnR>
                    <a:lnB>
                      <a:noFill/>
                    </a:lnB>
                  </a:tcPr>
                </a:tc>
                <a:tc vMerge="1">
                  <a:txBody>
                    <a:bodyPr vert="horz" wrap="square"/>
                    <a:lstStyle/>
                    <a:p/>
                  </a:txBody>
                  <a:tcPr>
                    <a:lnL>
                      <a:noFill/>
                    </a:lnL>
                    <a:lnR>
                      <a:noFill/>
                    </a:lnR>
                    <a:lnB>
                      <a:noFill/>
                    </a:lnB>
                  </a:tcPr>
                </a:tc>
                <a:tc>
                  <a:txBody>
                    <a:bodyPr vert="horz" wrap="square"/>
                    <a:lstStyle>
                      <a:lvl1pPr marL="0" algn="l" defTabSz="914400" rtl="0" eaLnBrk="1" latinLnBrk="0" hangingPunct="1">
                        <a:defRPr sz="1800" kern="1200">
                          <a:solidFill>
                            <a:schemeClr val="dk1"/>
                          </a:solidFill>
                          <a:latin typeface="Arial"/>
                          <a:ea typeface="微软雅黑"/>
                        </a:defRPr>
                      </a:lvl1pPr>
                      <a:lvl2pPr marL="457200" algn="l" defTabSz="914400" rtl="0" eaLnBrk="1" latinLnBrk="0" hangingPunct="1">
                        <a:defRPr sz="1800" kern="1200">
                          <a:solidFill>
                            <a:schemeClr val="dk1"/>
                          </a:solidFill>
                          <a:latin typeface="Arial"/>
                          <a:ea typeface="微软雅黑"/>
                        </a:defRPr>
                      </a:lvl2pPr>
                      <a:lvl3pPr marL="914400" algn="l" defTabSz="914400" rtl="0" eaLnBrk="1" latinLnBrk="0" hangingPunct="1">
                        <a:defRPr sz="1800" kern="1200">
                          <a:solidFill>
                            <a:schemeClr val="dk1"/>
                          </a:solidFill>
                          <a:latin typeface="Arial"/>
                          <a:ea typeface="微软雅黑"/>
                        </a:defRPr>
                      </a:lvl3pPr>
                      <a:lvl4pPr marL="1371600" algn="l" defTabSz="914400" rtl="0" eaLnBrk="1" latinLnBrk="0" hangingPunct="1">
                        <a:defRPr sz="1800" kern="1200">
                          <a:solidFill>
                            <a:schemeClr val="dk1"/>
                          </a:solidFill>
                          <a:latin typeface="Arial"/>
                          <a:ea typeface="微软雅黑"/>
                        </a:defRPr>
                      </a:lvl4pPr>
                      <a:lvl5pPr marL="1828800" algn="l" defTabSz="914400" rtl="0" eaLnBrk="1" latinLnBrk="0" hangingPunct="1">
                        <a:defRPr sz="1800" kern="1200">
                          <a:solidFill>
                            <a:schemeClr val="dk1"/>
                          </a:solidFill>
                          <a:latin typeface="Arial"/>
                          <a:ea typeface="微软雅黑"/>
                        </a:defRPr>
                      </a:lvl5pPr>
                      <a:lvl6pPr marL="2286000" algn="l" defTabSz="914400" rtl="0" eaLnBrk="1" latinLnBrk="0" hangingPunct="1">
                        <a:defRPr sz="1800" kern="1200">
                          <a:solidFill>
                            <a:schemeClr val="dk1"/>
                          </a:solidFill>
                          <a:latin typeface="Arial"/>
                          <a:ea typeface="微软雅黑"/>
                        </a:defRPr>
                      </a:lvl6pPr>
                      <a:lvl7pPr marL="2743200" algn="l" defTabSz="914400" rtl="0" eaLnBrk="1" latinLnBrk="0" hangingPunct="1">
                        <a:defRPr sz="1800" kern="1200">
                          <a:solidFill>
                            <a:schemeClr val="dk1"/>
                          </a:solidFill>
                          <a:latin typeface="Arial"/>
                          <a:ea typeface="微软雅黑"/>
                        </a:defRPr>
                      </a:lvl7pPr>
                      <a:lvl8pPr marL="3200400" algn="l" defTabSz="914400" rtl="0" eaLnBrk="1" latinLnBrk="0" hangingPunct="1">
                        <a:defRPr sz="1800" kern="1200">
                          <a:solidFill>
                            <a:schemeClr val="dk1"/>
                          </a:solidFill>
                          <a:latin typeface="Arial"/>
                          <a:ea typeface="微软雅黑"/>
                        </a:defRPr>
                      </a:lvl8pPr>
                      <a:lvl9pPr marL="3657600" algn="l" defTabSz="914400" rtl="0" eaLnBrk="1" latinLnBrk="0" hangingPunct="1">
                        <a:defRPr sz="1800" kern="1200">
                          <a:solidFill>
                            <a:schemeClr val="dk1"/>
                          </a:solidFill>
                          <a:latin typeface="Arial"/>
                          <a:ea typeface="微软雅黑"/>
                        </a:defRPr>
                      </a:lvl9pPr>
                    </a:lstStyle>
                    <a:p>
                      <a:pPr>
                        <a:buNone/>
                      </a:pPr>
                      <a:r>
                        <a:rPr lang="en-US" altLang="zh-CN" sz="1300">
                          <a:solidFill>
                            <a:schemeClr val="tx1">
                              <a:lumMod val="75000"/>
                              <a:lumOff val="25000"/>
                            </a:schemeClr>
                          </a:solidFill>
                          <a:uFillTx/>
                          <a:latin typeface="+mn-ea"/>
                          <a:ea typeface="+mn-ea"/>
                          <a:sym typeface="+mn-ea"/>
                        </a:rPr>
                        <a:t>2.6 .</a:t>
                      </a:r>
                      <a:r>
                        <a:rPr lang="zh-CN" altLang="en-US" sz="1300">
                          <a:solidFill>
                            <a:schemeClr val="tx1">
                              <a:lumMod val="75000"/>
                              <a:lumOff val="25000"/>
                            </a:schemeClr>
                          </a:solidFill>
                          <a:uFillTx/>
                          <a:latin typeface="+mn-ea"/>
                          <a:ea typeface="+mn-ea"/>
                          <a:sym typeface="+mn-ea"/>
                        </a:rPr>
                        <a:t>对口服药依从性差的人群</a:t>
                      </a:r>
                      <a:endParaRPr lang="zh-CN" altLang="en-US" sz="1300">
                        <a:solidFill>
                          <a:schemeClr val="tx1">
                            <a:lumMod val="75000"/>
                            <a:lumOff val="25000"/>
                          </a:schemeClr>
                        </a:solidFill>
                        <a:uFillTx/>
                        <a:latin typeface="+mn-ea"/>
                        <a:ea typeface="+mn-ea"/>
                        <a:sym typeface="+mn-ea"/>
                      </a:endParaRPr>
                    </a:p>
                  </a:txBody>
                  <a:tcPr anchor="ctr">
                    <a:lnL>
                      <a:noFill/>
                    </a:lnL>
                    <a:lnR w="12700" cmpd="sng">
                      <a:solidFill>
                        <a:sysClr val="windowText" lastClr="000000"/>
                      </a:solidFill>
                      <a:prstDash val="solid"/>
                    </a:lnR>
                    <a:lnT>
                      <a:noFill/>
                    </a:lnT>
                    <a:lnB>
                      <a:noFill/>
                    </a:lnB>
                    <a:lnTlToBr w="12700" cmpd="sng">
                      <a:noFill/>
                      <a:prstDash val="solid"/>
                    </a:lnTlToBr>
                    <a:lnBlToTr w="12700" cmpd="sng">
                      <a:noFill/>
                      <a:prstDash val="solid"/>
                    </a:lnBlToTr>
                    <a:solidFill>
                      <a:sysClr val="window" lastClr="FFFFFF"/>
                    </a:solidFill>
                  </a:tcPr>
                </a:tc>
                <a:tc>
                  <a:txBody>
                    <a:bodyPr vert="horz" wrap="square"/>
                    <a:lstStyle>
                      <a:lvl1pPr marL="0" algn="l" defTabSz="914400" rtl="0" eaLnBrk="1" latinLnBrk="0" hangingPunct="1">
                        <a:defRPr sz="1800" kern="1200">
                          <a:solidFill>
                            <a:schemeClr val="dk1"/>
                          </a:solidFill>
                          <a:latin typeface="Arial"/>
                          <a:ea typeface="微软雅黑"/>
                        </a:defRPr>
                      </a:lvl1pPr>
                      <a:lvl2pPr marL="457200" algn="l" defTabSz="914400" rtl="0" eaLnBrk="1" latinLnBrk="0" hangingPunct="1">
                        <a:defRPr sz="1800" kern="1200">
                          <a:solidFill>
                            <a:schemeClr val="dk1"/>
                          </a:solidFill>
                          <a:latin typeface="Arial"/>
                          <a:ea typeface="微软雅黑"/>
                        </a:defRPr>
                      </a:lvl2pPr>
                      <a:lvl3pPr marL="914400" algn="l" defTabSz="914400" rtl="0" eaLnBrk="1" latinLnBrk="0" hangingPunct="1">
                        <a:defRPr sz="1800" kern="1200">
                          <a:solidFill>
                            <a:schemeClr val="dk1"/>
                          </a:solidFill>
                          <a:latin typeface="Arial"/>
                          <a:ea typeface="微软雅黑"/>
                        </a:defRPr>
                      </a:lvl3pPr>
                      <a:lvl4pPr marL="1371600" algn="l" defTabSz="914400" rtl="0" eaLnBrk="1" latinLnBrk="0" hangingPunct="1">
                        <a:defRPr sz="1800" kern="1200">
                          <a:solidFill>
                            <a:schemeClr val="dk1"/>
                          </a:solidFill>
                          <a:latin typeface="Arial"/>
                          <a:ea typeface="微软雅黑"/>
                        </a:defRPr>
                      </a:lvl4pPr>
                      <a:lvl5pPr marL="1828800" algn="l" defTabSz="914400" rtl="0" eaLnBrk="1" latinLnBrk="0" hangingPunct="1">
                        <a:defRPr sz="1800" kern="1200">
                          <a:solidFill>
                            <a:schemeClr val="dk1"/>
                          </a:solidFill>
                          <a:latin typeface="Arial"/>
                          <a:ea typeface="微软雅黑"/>
                        </a:defRPr>
                      </a:lvl5pPr>
                      <a:lvl6pPr marL="2286000" algn="l" defTabSz="914400" rtl="0" eaLnBrk="1" latinLnBrk="0" hangingPunct="1">
                        <a:defRPr sz="1800" kern="1200">
                          <a:solidFill>
                            <a:schemeClr val="dk1"/>
                          </a:solidFill>
                          <a:latin typeface="Arial"/>
                          <a:ea typeface="微软雅黑"/>
                        </a:defRPr>
                      </a:lvl6pPr>
                      <a:lvl7pPr marL="2743200" algn="l" defTabSz="914400" rtl="0" eaLnBrk="1" latinLnBrk="0" hangingPunct="1">
                        <a:defRPr sz="1800" kern="1200">
                          <a:solidFill>
                            <a:schemeClr val="dk1"/>
                          </a:solidFill>
                          <a:latin typeface="Arial"/>
                          <a:ea typeface="微软雅黑"/>
                        </a:defRPr>
                      </a:lvl7pPr>
                      <a:lvl8pPr marL="3200400" algn="l" defTabSz="914400" rtl="0" eaLnBrk="1" latinLnBrk="0" hangingPunct="1">
                        <a:defRPr sz="1800" kern="1200">
                          <a:solidFill>
                            <a:schemeClr val="dk1"/>
                          </a:solidFill>
                          <a:latin typeface="Arial"/>
                          <a:ea typeface="微软雅黑"/>
                        </a:defRPr>
                      </a:lvl8pPr>
                      <a:lvl9pPr marL="3657600" algn="l" defTabSz="914400" rtl="0" eaLnBrk="1" latinLnBrk="0" hangingPunct="1">
                        <a:defRPr sz="1800" kern="1200">
                          <a:solidFill>
                            <a:schemeClr val="dk1"/>
                          </a:solidFill>
                          <a:latin typeface="Arial"/>
                          <a:ea typeface="微软雅黑"/>
                        </a:defRPr>
                      </a:lvl9pPr>
                    </a:lstStyle>
                    <a:p>
                      <a:pPr algn="ctr">
                        <a:buNone/>
                      </a:pPr>
                      <a:r>
                        <a:rPr lang="zh-CN" altLang="en-US" sz="1300">
                          <a:solidFill>
                            <a:schemeClr val="tx1">
                              <a:lumMod val="75000"/>
                              <a:lumOff val="25000"/>
                            </a:schemeClr>
                          </a:solidFill>
                          <a:uFillTx/>
                          <a:latin typeface="+mn-ea"/>
                          <a:ea typeface="+mn-ea"/>
                          <a:sym typeface="+mn-ea"/>
                        </a:rPr>
                        <a:t>推荐等级</a:t>
                      </a:r>
                      <a:r>
                        <a:rPr lang="en-US" altLang="zh-CN" sz="1300">
                          <a:solidFill>
                            <a:schemeClr val="tx1">
                              <a:lumMod val="75000"/>
                              <a:lumOff val="25000"/>
                            </a:schemeClr>
                          </a:solidFill>
                          <a:uFillTx/>
                          <a:latin typeface="+mn-ea"/>
                          <a:ea typeface="+mn-ea"/>
                          <a:sym typeface="+mn-ea"/>
                        </a:rPr>
                        <a:t>Ⅱ</a:t>
                      </a:r>
                      <a:r>
                        <a:rPr lang="zh-CN" altLang="en-US" sz="1300">
                          <a:solidFill>
                            <a:schemeClr val="tx1">
                              <a:lumMod val="75000"/>
                              <a:lumOff val="25000"/>
                            </a:schemeClr>
                          </a:solidFill>
                          <a:uFillTx/>
                          <a:latin typeface="+mn-ea"/>
                          <a:ea typeface="+mn-ea"/>
                          <a:sym typeface="+mn-ea"/>
                        </a:rPr>
                        <a:t>级</a:t>
                      </a:r>
                      <a:endParaRPr lang="zh-CN" altLang="en-US" sz="1300">
                        <a:solidFill>
                          <a:schemeClr val="tx1">
                            <a:lumMod val="75000"/>
                            <a:lumOff val="25000"/>
                          </a:schemeClr>
                        </a:solidFill>
                        <a:uFillTx/>
                        <a:latin typeface="+mn-ea"/>
                        <a:ea typeface="+mn-ea"/>
                        <a:sym typeface="+mn-ea"/>
                      </a:endParaRPr>
                    </a:p>
                  </a:txBody>
                  <a:tcPr anchor="ctr">
                    <a:lnL w="12700" cmpd="sng">
                      <a:solidFill>
                        <a:sysClr val="windowText" lastClr="000000"/>
                      </a:solidFill>
                      <a:prstDash val="solid"/>
                    </a:lnL>
                    <a:lnR w="12700" cmpd="sng">
                      <a:solidFill>
                        <a:sysClr val="windowText" lastClr="000000"/>
                      </a:solidFill>
                      <a:prstDash val="solid"/>
                    </a:lnR>
                    <a:lnT>
                      <a:noFill/>
                    </a:lnT>
                    <a:lnB>
                      <a:noFill/>
                    </a:lnB>
                    <a:lnTlToBr w="12700" cmpd="sng">
                      <a:noFill/>
                      <a:prstDash val="solid"/>
                    </a:lnTlToBr>
                    <a:lnBlToTr w="12700" cmpd="sng">
                      <a:noFill/>
                      <a:prstDash val="solid"/>
                    </a:lnBlToTr>
                    <a:solidFill>
                      <a:sysClr val="window" lastClr="FFFFFF"/>
                    </a:solidFill>
                  </a:tcPr>
                </a:tc>
                <a:tc>
                  <a:txBody>
                    <a:bodyPr vert="horz" wrap="square"/>
                    <a:lstStyle>
                      <a:lvl1pPr marL="0" algn="l" defTabSz="914400" rtl="0" eaLnBrk="1" latinLnBrk="0" hangingPunct="1">
                        <a:defRPr sz="1800" kern="1200">
                          <a:solidFill>
                            <a:schemeClr val="dk1"/>
                          </a:solidFill>
                          <a:latin typeface="Arial"/>
                          <a:ea typeface="微软雅黑"/>
                        </a:defRPr>
                      </a:lvl1pPr>
                      <a:lvl2pPr marL="457200" algn="l" defTabSz="914400" rtl="0" eaLnBrk="1" latinLnBrk="0" hangingPunct="1">
                        <a:defRPr sz="1800" kern="1200">
                          <a:solidFill>
                            <a:schemeClr val="dk1"/>
                          </a:solidFill>
                          <a:latin typeface="Arial"/>
                          <a:ea typeface="微软雅黑"/>
                        </a:defRPr>
                      </a:lvl2pPr>
                      <a:lvl3pPr marL="914400" algn="l" defTabSz="914400" rtl="0" eaLnBrk="1" latinLnBrk="0" hangingPunct="1">
                        <a:defRPr sz="1800" kern="1200">
                          <a:solidFill>
                            <a:schemeClr val="dk1"/>
                          </a:solidFill>
                          <a:latin typeface="Arial"/>
                          <a:ea typeface="微软雅黑"/>
                        </a:defRPr>
                      </a:lvl3pPr>
                      <a:lvl4pPr marL="1371600" algn="l" defTabSz="914400" rtl="0" eaLnBrk="1" latinLnBrk="0" hangingPunct="1">
                        <a:defRPr sz="1800" kern="1200">
                          <a:solidFill>
                            <a:schemeClr val="dk1"/>
                          </a:solidFill>
                          <a:latin typeface="Arial"/>
                          <a:ea typeface="微软雅黑"/>
                        </a:defRPr>
                      </a:lvl4pPr>
                      <a:lvl5pPr marL="1828800" algn="l" defTabSz="914400" rtl="0" eaLnBrk="1" latinLnBrk="0" hangingPunct="1">
                        <a:defRPr sz="1800" kern="1200">
                          <a:solidFill>
                            <a:schemeClr val="dk1"/>
                          </a:solidFill>
                          <a:latin typeface="Arial"/>
                          <a:ea typeface="微软雅黑"/>
                        </a:defRPr>
                      </a:lvl5pPr>
                      <a:lvl6pPr marL="2286000" algn="l" defTabSz="914400" rtl="0" eaLnBrk="1" latinLnBrk="0" hangingPunct="1">
                        <a:defRPr sz="1800" kern="1200">
                          <a:solidFill>
                            <a:schemeClr val="dk1"/>
                          </a:solidFill>
                          <a:latin typeface="Arial"/>
                          <a:ea typeface="微软雅黑"/>
                        </a:defRPr>
                      </a:lvl6pPr>
                      <a:lvl7pPr marL="2743200" algn="l" defTabSz="914400" rtl="0" eaLnBrk="1" latinLnBrk="0" hangingPunct="1">
                        <a:defRPr sz="1800" kern="1200">
                          <a:solidFill>
                            <a:schemeClr val="dk1"/>
                          </a:solidFill>
                          <a:latin typeface="Arial"/>
                          <a:ea typeface="微软雅黑"/>
                        </a:defRPr>
                      </a:lvl7pPr>
                      <a:lvl8pPr marL="3200400" algn="l" defTabSz="914400" rtl="0" eaLnBrk="1" latinLnBrk="0" hangingPunct="1">
                        <a:defRPr sz="1800" kern="1200">
                          <a:solidFill>
                            <a:schemeClr val="dk1"/>
                          </a:solidFill>
                          <a:latin typeface="Arial"/>
                          <a:ea typeface="微软雅黑"/>
                        </a:defRPr>
                      </a:lvl8pPr>
                      <a:lvl9pPr marL="3657600" algn="l" defTabSz="914400" rtl="0" eaLnBrk="1" latinLnBrk="0" hangingPunct="1">
                        <a:defRPr sz="1800" kern="1200">
                          <a:solidFill>
                            <a:schemeClr val="dk1"/>
                          </a:solidFill>
                          <a:latin typeface="Arial"/>
                          <a:ea typeface="微软雅黑"/>
                        </a:defRPr>
                      </a:lvl9pPr>
                    </a:lstStyle>
                    <a:p>
                      <a:pPr algn="ctr">
                        <a:buNone/>
                      </a:pPr>
                      <a:r>
                        <a:rPr lang="zh-CN" altLang="en-US" sz="1300">
                          <a:solidFill>
                            <a:schemeClr val="tx1">
                              <a:lumMod val="75000"/>
                              <a:lumOff val="25000"/>
                            </a:schemeClr>
                          </a:solidFill>
                          <a:uFillTx/>
                          <a:latin typeface="+mn-ea"/>
                          <a:ea typeface="+mn-ea"/>
                        </a:rPr>
                        <a:t>证据等级</a:t>
                      </a:r>
                      <a:r>
                        <a:rPr lang="en-US" sz="1300">
                          <a:solidFill>
                            <a:schemeClr val="tx1">
                              <a:lumMod val="75000"/>
                              <a:lumOff val="25000"/>
                            </a:schemeClr>
                          </a:solidFill>
                          <a:uFillTx/>
                          <a:latin typeface="+mn-ea"/>
                          <a:ea typeface="+mn-ea"/>
                          <a:sym typeface="+mn-ea"/>
                        </a:rPr>
                        <a:t>2A</a:t>
                      </a:r>
                      <a:r>
                        <a:rPr lang="zh-CN" altLang="en-US" sz="1300">
                          <a:solidFill>
                            <a:schemeClr val="tx1">
                              <a:lumMod val="75000"/>
                              <a:lumOff val="25000"/>
                            </a:schemeClr>
                          </a:solidFill>
                          <a:uFillTx/>
                          <a:latin typeface="+mn-ea"/>
                          <a:ea typeface="+mn-ea"/>
                        </a:rPr>
                        <a:t>级</a:t>
                      </a:r>
                      <a:endParaRPr lang="zh-CN" altLang="en-US" sz="1300">
                        <a:solidFill>
                          <a:schemeClr val="tx1">
                            <a:lumMod val="75000"/>
                            <a:lumOff val="25000"/>
                          </a:schemeClr>
                        </a:solidFill>
                        <a:uFillTx/>
                        <a:latin typeface="+mn-ea"/>
                        <a:ea typeface="+mn-ea"/>
                      </a:endParaRPr>
                    </a:p>
                  </a:txBody>
                  <a:tcPr anchor="ctr">
                    <a:lnL w="12700" cmpd="sng">
                      <a:solidFill>
                        <a:sysClr val="windowText" lastClr="000000"/>
                      </a:solidFill>
                      <a:prstDash val="solid"/>
                    </a:lnL>
                    <a:lnR w="12700" cmpd="sng">
                      <a:solidFill>
                        <a:sysClr val="windowText" lastClr="000000"/>
                      </a:solidFill>
                      <a:prstDash val="solid"/>
                    </a:lnR>
                    <a:lnT>
                      <a:noFill/>
                    </a:lnT>
                    <a:lnB>
                      <a:noFill/>
                    </a:lnB>
                    <a:lnTlToBr w="12700" cmpd="sng">
                      <a:noFill/>
                      <a:prstDash val="solid"/>
                    </a:lnTlToBr>
                    <a:lnBlToTr w="12700" cmpd="sng">
                      <a:noFill/>
                      <a:prstDash val="solid"/>
                    </a:lnBlToTr>
                    <a:solidFill>
                      <a:sysClr val="window" lastClr="FFFFFF"/>
                    </a:solidFill>
                  </a:tcPr>
                </a:tc>
                <a:tc>
                  <a:txBody>
                    <a:bodyPr vert="horz" wrap="square"/>
                    <a:lstStyle>
                      <a:lvl1pPr marL="0" algn="l" defTabSz="914400" rtl="0" eaLnBrk="1" latinLnBrk="0" hangingPunct="1">
                        <a:defRPr sz="1800" kern="1200">
                          <a:solidFill>
                            <a:schemeClr val="dk1"/>
                          </a:solidFill>
                          <a:latin typeface="Arial"/>
                          <a:ea typeface="微软雅黑"/>
                        </a:defRPr>
                      </a:lvl1pPr>
                      <a:lvl2pPr marL="457200" algn="l" defTabSz="914400" rtl="0" eaLnBrk="1" latinLnBrk="0" hangingPunct="1">
                        <a:defRPr sz="1800" kern="1200">
                          <a:solidFill>
                            <a:schemeClr val="dk1"/>
                          </a:solidFill>
                          <a:latin typeface="Arial"/>
                          <a:ea typeface="微软雅黑"/>
                        </a:defRPr>
                      </a:lvl2pPr>
                      <a:lvl3pPr marL="914400" algn="l" defTabSz="914400" rtl="0" eaLnBrk="1" latinLnBrk="0" hangingPunct="1">
                        <a:defRPr sz="1800" kern="1200">
                          <a:solidFill>
                            <a:schemeClr val="dk1"/>
                          </a:solidFill>
                          <a:latin typeface="Arial"/>
                          <a:ea typeface="微软雅黑"/>
                        </a:defRPr>
                      </a:lvl3pPr>
                      <a:lvl4pPr marL="1371600" algn="l" defTabSz="914400" rtl="0" eaLnBrk="1" latinLnBrk="0" hangingPunct="1">
                        <a:defRPr sz="1800" kern="1200">
                          <a:solidFill>
                            <a:schemeClr val="dk1"/>
                          </a:solidFill>
                          <a:latin typeface="Arial"/>
                          <a:ea typeface="微软雅黑"/>
                        </a:defRPr>
                      </a:lvl4pPr>
                      <a:lvl5pPr marL="1828800" algn="l" defTabSz="914400" rtl="0" eaLnBrk="1" latinLnBrk="0" hangingPunct="1">
                        <a:defRPr sz="1800" kern="1200">
                          <a:solidFill>
                            <a:schemeClr val="dk1"/>
                          </a:solidFill>
                          <a:latin typeface="Arial"/>
                          <a:ea typeface="微软雅黑"/>
                        </a:defRPr>
                      </a:lvl5pPr>
                      <a:lvl6pPr marL="2286000" algn="l" defTabSz="914400" rtl="0" eaLnBrk="1" latinLnBrk="0" hangingPunct="1">
                        <a:defRPr sz="1800" kern="1200">
                          <a:solidFill>
                            <a:schemeClr val="dk1"/>
                          </a:solidFill>
                          <a:latin typeface="Arial"/>
                          <a:ea typeface="微软雅黑"/>
                        </a:defRPr>
                      </a:lvl6pPr>
                      <a:lvl7pPr marL="2743200" algn="l" defTabSz="914400" rtl="0" eaLnBrk="1" latinLnBrk="0" hangingPunct="1">
                        <a:defRPr sz="1800" kern="1200">
                          <a:solidFill>
                            <a:schemeClr val="dk1"/>
                          </a:solidFill>
                          <a:latin typeface="Arial"/>
                          <a:ea typeface="微软雅黑"/>
                        </a:defRPr>
                      </a:lvl7pPr>
                      <a:lvl8pPr marL="3200400" algn="l" defTabSz="914400" rtl="0" eaLnBrk="1" latinLnBrk="0" hangingPunct="1">
                        <a:defRPr sz="1800" kern="1200">
                          <a:solidFill>
                            <a:schemeClr val="dk1"/>
                          </a:solidFill>
                          <a:latin typeface="Arial"/>
                          <a:ea typeface="微软雅黑"/>
                        </a:defRPr>
                      </a:lvl8pPr>
                      <a:lvl9pPr marL="3657600" algn="l" defTabSz="914400" rtl="0" eaLnBrk="1" latinLnBrk="0" hangingPunct="1">
                        <a:defRPr sz="1800" kern="1200">
                          <a:solidFill>
                            <a:schemeClr val="dk1"/>
                          </a:solidFill>
                          <a:latin typeface="Arial"/>
                          <a:ea typeface="微软雅黑"/>
                        </a:defRPr>
                      </a:lvl9pPr>
                    </a:lstStyle>
                    <a:p>
                      <a:pPr algn="ctr">
                        <a:buNone/>
                      </a:pPr>
                      <a:r>
                        <a:rPr lang="en-US" altLang="zh-CN" sz="1300">
                          <a:solidFill>
                            <a:schemeClr val="tx1">
                              <a:lumMod val="75000"/>
                              <a:lumOff val="25000"/>
                            </a:schemeClr>
                          </a:solidFill>
                          <a:uFillTx/>
                          <a:latin typeface="+mn-ea"/>
                          <a:ea typeface="+mn-ea"/>
                        </a:rPr>
                        <a:t>98.08%</a:t>
                      </a:r>
                      <a:endParaRPr lang="en-US" altLang="zh-CN" sz="1300">
                        <a:solidFill>
                          <a:schemeClr val="tx1">
                            <a:lumMod val="75000"/>
                            <a:lumOff val="25000"/>
                          </a:schemeClr>
                        </a:solidFill>
                        <a:uFillTx/>
                        <a:latin typeface="+mn-ea"/>
                        <a:ea typeface="+mn-ea"/>
                      </a:endParaRPr>
                    </a:p>
                  </a:txBody>
                  <a:tcPr anchor="ctr">
                    <a:lnL w="12700" cmpd="sng">
                      <a:solidFill>
                        <a:sysClr val="windowText" lastClr="000000"/>
                      </a:solidFill>
                      <a:prstDash val="solid"/>
                    </a:lnL>
                    <a:lnR w="12700" cmpd="sng">
                      <a:solidFill>
                        <a:sysClr val="windowText" lastClr="000000"/>
                      </a:solidFill>
                      <a:prstDash val="solid"/>
                    </a:lnR>
                    <a:lnT>
                      <a:noFill/>
                    </a:lnT>
                    <a:lnB>
                      <a:noFill/>
                    </a:lnB>
                    <a:lnTlToBr w="12700" cmpd="sng">
                      <a:noFill/>
                      <a:prstDash val="solid"/>
                    </a:lnTlToBr>
                    <a:lnBlToTr w="12700" cmpd="sng">
                      <a:noFill/>
                      <a:prstDash val="solid"/>
                    </a:lnBlToTr>
                    <a:solidFill>
                      <a:sysClr val="window" lastClr="FFFFFF"/>
                    </a:solidFill>
                  </a:tcPr>
                </a:tc>
              </a:tr>
            </a:tbl>
          </a:graphicData>
        </a:graphic>
      </p:graphicFrame>
      <p:sp>
        <p:nvSpPr>
          <p:cNvPr id="5" name="矩形 4"/>
          <p:cNvSpPr/>
          <p:nvPr/>
        </p:nvSpPr>
        <p:spPr>
          <a:xfrm>
            <a:off x="0" y="204788"/>
            <a:ext cx="579438" cy="407987"/>
          </a:xfrm>
          <a:prstGeom prst="rect">
            <a:avLst/>
          </a:prstGeom>
          <a:pattFill prst="ltDnDiag">
            <a:fgClr>
              <a:srgbClr val="1C60A8"/>
            </a:fgClr>
            <a:bgClr>
              <a:srgbClr val="004EA2"/>
            </a:bgClr>
          </a:pattFill>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rtl="0" fontAlgn="base">
              <a:spcBef>
                <a:spcPct val="0"/>
              </a:spcBef>
              <a:spcAft>
                <a:spcPct val="0"/>
              </a:spcAft>
              <a:defRPr kern="1200">
                <a:solidFill>
                  <a:srgbClr val="FFFFFF"/>
                </a:solidFill>
                <a:latin typeface="Arial"/>
                <a:ea typeface="宋体" panose="02010600030101010101" pitchFamily="2" charset="-122"/>
                <a:cs typeface="+mn-cs"/>
              </a:defRPr>
            </a:lvl1pPr>
            <a:lvl2pPr marL="457200" algn="l" rtl="0" fontAlgn="base">
              <a:spcBef>
                <a:spcPct val="0"/>
              </a:spcBef>
              <a:spcAft>
                <a:spcPct val="0"/>
              </a:spcAft>
              <a:defRPr kern="1200">
                <a:solidFill>
                  <a:srgbClr val="FFFFFF"/>
                </a:solidFill>
                <a:latin typeface="Arial"/>
                <a:ea typeface="宋体" panose="02010600030101010101" pitchFamily="2" charset="-122"/>
                <a:cs typeface="+mn-cs"/>
              </a:defRPr>
            </a:lvl2pPr>
            <a:lvl3pPr marL="914400" algn="l" rtl="0" fontAlgn="base">
              <a:spcBef>
                <a:spcPct val="0"/>
              </a:spcBef>
              <a:spcAft>
                <a:spcPct val="0"/>
              </a:spcAft>
              <a:defRPr kern="1200">
                <a:solidFill>
                  <a:srgbClr val="FFFFFF"/>
                </a:solidFill>
                <a:latin typeface="Arial"/>
                <a:ea typeface="宋体" panose="02010600030101010101" pitchFamily="2" charset="-122"/>
                <a:cs typeface="+mn-cs"/>
              </a:defRPr>
            </a:lvl3pPr>
            <a:lvl4pPr marL="1371600" algn="l" rtl="0" fontAlgn="base">
              <a:spcBef>
                <a:spcPct val="0"/>
              </a:spcBef>
              <a:spcAft>
                <a:spcPct val="0"/>
              </a:spcAft>
              <a:defRPr kern="1200">
                <a:solidFill>
                  <a:srgbClr val="FFFFFF"/>
                </a:solidFill>
                <a:latin typeface="Arial"/>
                <a:ea typeface="宋体" panose="02010600030101010101" pitchFamily="2" charset="-122"/>
                <a:cs typeface="+mn-cs"/>
              </a:defRPr>
            </a:lvl4pPr>
            <a:lvl5pPr marL="1828800" algn="l" rtl="0" fontAlgn="base">
              <a:spcBef>
                <a:spcPct val="0"/>
              </a:spcBef>
              <a:spcAft>
                <a:spcPct val="0"/>
              </a:spcAft>
              <a:defRPr kern="1200">
                <a:solidFill>
                  <a:srgbClr val="FFFFFF"/>
                </a:solidFill>
                <a:latin typeface="Arial"/>
                <a:ea typeface="宋体" panose="02010600030101010101" pitchFamily="2" charset="-122"/>
                <a:cs typeface="+mn-cs"/>
              </a:defRPr>
            </a:lvl5pPr>
            <a:lvl6pPr marL="2286000" algn="l" defTabSz="914400" rtl="0" eaLnBrk="1" latinLnBrk="0" hangingPunct="1">
              <a:defRPr kern="1200">
                <a:solidFill>
                  <a:srgbClr val="FFFFFF"/>
                </a:solidFill>
                <a:latin typeface="Arial"/>
                <a:ea typeface="宋体" panose="02010600030101010101" pitchFamily="2" charset="-122"/>
                <a:cs typeface="+mn-cs"/>
              </a:defRPr>
            </a:lvl6pPr>
            <a:lvl7pPr marL="2743200" algn="l" defTabSz="914400" rtl="0" eaLnBrk="1" latinLnBrk="0" hangingPunct="1">
              <a:defRPr kern="1200">
                <a:solidFill>
                  <a:srgbClr val="FFFFFF"/>
                </a:solidFill>
                <a:latin typeface="Arial"/>
                <a:ea typeface="宋体" panose="02010600030101010101" pitchFamily="2" charset="-122"/>
                <a:cs typeface="+mn-cs"/>
              </a:defRPr>
            </a:lvl7pPr>
            <a:lvl8pPr marL="3200400" algn="l" defTabSz="914400" rtl="0" eaLnBrk="1" latinLnBrk="0" hangingPunct="1">
              <a:defRPr kern="1200">
                <a:solidFill>
                  <a:srgbClr val="FFFFFF"/>
                </a:solidFill>
                <a:latin typeface="Arial"/>
                <a:ea typeface="宋体" panose="02010600030101010101" pitchFamily="2" charset="-122"/>
                <a:cs typeface="+mn-cs"/>
              </a:defRPr>
            </a:lvl8pPr>
            <a:lvl9pPr marL="3657600" algn="l" defTabSz="914400" rtl="0" eaLnBrk="1" latinLnBrk="0" hangingPunct="1">
              <a:defRPr kern="1200">
                <a:solidFill>
                  <a:srgbClr val="FFFFFF"/>
                </a:solidFill>
                <a:latin typeface="Arial"/>
                <a:ea typeface="宋体" panose="02010600030101010101" pitchFamily="2" charset="-122"/>
                <a:cs typeface="+mn-cs"/>
              </a:defRPr>
            </a:lvl9pPr>
          </a:lstStyle>
          <a:p>
            <a:pPr algn="ctr" fontAlgn="auto">
              <a:spcBef>
                <a:spcPct val="0"/>
              </a:spcBef>
              <a:spcAft>
                <a:spcPct val="0"/>
              </a:spcAft>
              <a:defRPr/>
            </a:pPr>
            <a:endParaRPr lang="zh-CN" altLang="en-US"/>
          </a:p>
        </p:txBody>
      </p:sp>
    </p:spTree>
  </p:cSld>
  <p:clrMapOvr>
    <a:masterClrMapping/>
  </p:clrMapOvr>
  <p:transition spd="slow" advTm="3000"/>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5"/>
          <a:stretch>
            <a:fillRect/>
          </a:stretch>
        </a:blipFill>
        <a:effectLst/>
      </p:bgPr>
    </p:bg>
    <p:spTree>
      <p:nvGrpSpPr>
        <p:cNvPr id="1" name=""/>
        <p:cNvGrpSpPr/>
        <p:nvPr/>
      </p:nvGrpSpPr>
      <p:grpSpPr>
        <a:xfrm>
          <a:off x="0" y="0"/>
          <a:ext cx="0" cy="0"/>
        </a:xfrm>
      </p:grpSpPr>
      <p:grpSp>
        <p:nvGrpSpPr>
          <p:cNvPr id="39937" name="组合 1"/>
          <p:cNvGrpSpPr/>
          <p:nvPr/>
        </p:nvGrpSpPr>
        <p:grpSpPr>
          <a:xfrm>
            <a:off x="1055688" y="884238"/>
            <a:ext cx="10256837" cy="5773737"/>
            <a:chOff x="792662" y="1570038"/>
            <a:chExt cx="7720670" cy="4406900"/>
          </a:xfrm>
        </p:grpSpPr>
        <p:sp>
          <p:nvSpPr>
            <p:cNvPr id="39940" name="AutoShape 11"/>
            <p:cNvSpPr>
              <a:spLocks noChangeArrowheads="1"/>
            </p:cNvSpPr>
            <p:nvPr/>
          </p:nvSpPr>
          <p:spPr bwMode="auto">
            <a:xfrm rot="-7200000">
              <a:off x="4252119" y="1697832"/>
              <a:ext cx="3028950" cy="2773362"/>
            </a:xfrm>
            <a:prstGeom prst="triangle">
              <a:avLst>
                <a:gd name="adj" fmla="val 50000"/>
              </a:avLst>
            </a:prstGeom>
            <a:gradFill rotWithShape="1">
              <a:gsLst>
                <a:gs pos="0">
                  <a:srgbClr val="347AF8"/>
                </a:gs>
                <a:gs pos="100000">
                  <a:srgbClr val="CCECFF">
                    <a:alpha val="0"/>
                  </a:srgbClr>
                </a:gs>
              </a:gsLst>
              <a:lin ang="5400000" scaled="1"/>
            </a:gradFill>
            <a:ln w="9525">
              <a:noFill/>
              <a:miter lim="800000"/>
            </a:ln>
          </p:spPr>
          <p:txBody>
            <a:bodyPr wrap="none" anchor="ct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endParaRPr lang="zh-CN" altLang="en-US">
                <a:solidFill>
                  <a:srgbClr val="000000"/>
                </a:solidFill>
                <a:ea typeface="微软雅黑"/>
              </a:endParaRPr>
            </a:p>
          </p:txBody>
        </p:sp>
        <p:sp>
          <p:nvSpPr>
            <p:cNvPr id="39941" name="AutoShape 12"/>
            <p:cNvSpPr>
              <a:spLocks noChangeArrowheads="1"/>
            </p:cNvSpPr>
            <p:nvPr/>
          </p:nvSpPr>
          <p:spPr bwMode="auto">
            <a:xfrm rot="7200000" flipH="1">
              <a:off x="1839119" y="1697832"/>
              <a:ext cx="3028950" cy="2773362"/>
            </a:xfrm>
            <a:prstGeom prst="triangle">
              <a:avLst>
                <a:gd name="adj" fmla="val 50000"/>
              </a:avLst>
            </a:prstGeom>
            <a:gradFill rotWithShape="1">
              <a:gsLst>
                <a:gs pos="0">
                  <a:srgbClr val="3FEDB7"/>
                </a:gs>
                <a:gs pos="100000">
                  <a:srgbClr val="CCECFF">
                    <a:alpha val="0"/>
                  </a:srgbClr>
                </a:gs>
              </a:gsLst>
              <a:lin ang="5400000" scaled="1"/>
            </a:gradFill>
            <a:ln w="9525">
              <a:noFill/>
              <a:miter lim="800000"/>
            </a:ln>
          </p:spPr>
          <p:txBody>
            <a:bodyPr wrap="none" anchor="ct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endParaRPr lang="zh-CN" altLang="en-US">
                <a:solidFill>
                  <a:srgbClr val="000000"/>
                </a:solidFill>
                <a:ea typeface="微软雅黑"/>
              </a:endParaRPr>
            </a:p>
          </p:txBody>
        </p:sp>
        <p:sp>
          <p:nvSpPr>
            <p:cNvPr id="39942" name="AutoShape 13"/>
            <p:cNvSpPr>
              <a:spLocks noChangeArrowheads="1"/>
            </p:cNvSpPr>
            <p:nvPr/>
          </p:nvSpPr>
          <p:spPr bwMode="auto">
            <a:xfrm rot="7200000" flipV="1">
              <a:off x="4252119" y="3075782"/>
              <a:ext cx="3028950" cy="2773362"/>
            </a:xfrm>
            <a:prstGeom prst="triangle">
              <a:avLst>
                <a:gd name="adj" fmla="val 50000"/>
              </a:avLst>
            </a:prstGeom>
            <a:gradFill rotWithShape="1">
              <a:gsLst>
                <a:gs pos="0">
                  <a:srgbClr val="4628FC"/>
                </a:gs>
                <a:gs pos="100000">
                  <a:srgbClr val="CCECFF">
                    <a:alpha val="0"/>
                  </a:srgbClr>
                </a:gs>
              </a:gsLst>
              <a:lin ang="5400000" scaled="1"/>
            </a:gradFill>
            <a:ln w="9525">
              <a:noFill/>
              <a:miter lim="800000"/>
            </a:ln>
          </p:spPr>
          <p:txBody>
            <a:bodyPr wrap="none" anchor="ct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endParaRPr lang="zh-CN" altLang="en-US">
                <a:solidFill>
                  <a:srgbClr val="000000"/>
                </a:solidFill>
                <a:ea typeface="微软雅黑"/>
              </a:endParaRPr>
            </a:p>
          </p:txBody>
        </p:sp>
        <p:sp>
          <p:nvSpPr>
            <p:cNvPr id="39943" name="AutoShape 14"/>
            <p:cNvSpPr>
              <a:spLocks noChangeArrowheads="1"/>
            </p:cNvSpPr>
            <p:nvPr/>
          </p:nvSpPr>
          <p:spPr bwMode="auto">
            <a:xfrm rot="-7200000" flipH="1" flipV="1">
              <a:off x="1839119" y="3075782"/>
              <a:ext cx="3028950" cy="2773362"/>
            </a:xfrm>
            <a:prstGeom prst="triangle">
              <a:avLst>
                <a:gd name="adj" fmla="val 50000"/>
              </a:avLst>
            </a:prstGeom>
            <a:gradFill rotWithShape="1">
              <a:gsLst>
                <a:gs pos="0">
                  <a:srgbClr val="72E41C"/>
                </a:gs>
                <a:gs pos="100000">
                  <a:srgbClr val="CCECFF">
                    <a:alpha val="0"/>
                  </a:srgbClr>
                </a:gs>
              </a:gsLst>
              <a:lin ang="5400000" scaled="1"/>
            </a:gradFill>
            <a:ln w="9525">
              <a:noFill/>
              <a:miter lim="800000"/>
            </a:ln>
          </p:spPr>
          <p:txBody>
            <a:bodyPr wrap="none" anchor="ct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endParaRPr lang="zh-CN" altLang="en-US">
                <a:solidFill>
                  <a:srgbClr val="000000"/>
                </a:solidFill>
                <a:ea typeface="微软雅黑"/>
              </a:endParaRPr>
            </a:p>
          </p:txBody>
        </p:sp>
        <p:sp>
          <p:nvSpPr>
            <p:cNvPr id="39944" name="Oval 19"/>
            <p:cNvSpPr>
              <a:spLocks noChangeArrowheads="1"/>
            </p:cNvSpPr>
            <p:nvPr/>
          </p:nvSpPr>
          <p:spPr bwMode="auto">
            <a:xfrm>
              <a:off x="3008313" y="2230438"/>
              <a:ext cx="3095625" cy="3095625"/>
            </a:xfrm>
            <a:prstGeom prst="ellipse">
              <a:avLst/>
            </a:prstGeom>
            <a:solidFill>
              <a:schemeClr val="bg1">
                <a:alpha val="25098"/>
              </a:schemeClr>
            </a:solidFill>
            <a:ln w="12700">
              <a:solidFill>
                <a:schemeClr val="bg1"/>
              </a:solidFill>
              <a:round/>
            </a:ln>
          </p:spPr>
          <p:txBody>
            <a:bodyPr wrap="none" anchor="ct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endParaRPr lang="zh-CN" altLang="en-US">
                <a:solidFill>
                  <a:srgbClr val="000000"/>
                </a:solidFill>
                <a:ea typeface="微软雅黑"/>
              </a:endParaRPr>
            </a:p>
          </p:txBody>
        </p:sp>
        <p:sp>
          <p:nvSpPr>
            <p:cNvPr id="39945" name="Oval 20"/>
            <p:cNvSpPr>
              <a:spLocks noChangeArrowheads="1"/>
            </p:cNvSpPr>
            <p:nvPr/>
          </p:nvSpPr>
          <p:spPr bwMode="auto">
            <a:xfrm>
              <a:off x="3135313" y="2357438"/>
              <a:ext cx="2843212" cy="2843212"/>
            </a:xfrm>
            <a:prstGeom prst="ellipse">
              <a:avLst/>
            </a:prstGeom>
            <a:solidFill>
              <a:srgbClr val="99CCFF">
                <a:alpha val="50195"/>
              </a:srgbClr>
            </a:solidFill>
            <a:ln w="57150">
              <a:solidFill>
                <a:srgbClr val="00B0F0"/>
              </a:solidFill>
              <a:round/>
            </a:ln>
          </p:spPr>
          <p:txBody>
            <a:bodyPr wrap="none" anchor="ct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endParaRPr lang="zh-CN" altLang="en-US">
                <a:solidFill>
                  <a:srgbClr val="000000"/>
                </a:solidFill>
                <a:ea typeface="微软雅黑"/>
              </a:endParaRPr>
            </a:p>
          </p:txBody>
        </p:sp>
        <p:sp>
          <p:nvSpPr>
            <p:cNvPr id="39946" name="Arc 39"/>
            <p:cNvSpPr>
              <a:spLocks noChangeArrowheads="1"/>
            </p:cNvSpPr>
            <p:nvPr/>
          </p:nvSpPr>
          <p:spPr bwMode="auto">
            <a:xfrm rot="884024">
              <a:off x="4687888" y="2762250"/>
              <a:ext cx="1200150" cy="1196975"/>
            </a:xfrm>
            <a:custGeom>
              <a:gdLst>
                <a:gd name="T0" fmla="*/ 370811 w 20646"/>
                <a:gd name="T1" fmla="*/ 0 h 20637"/>
                <a:gd name="T2" fmla="*/ 1200150 w 20646"/>
                <a:gd name="T3" fmla="*/ 828840 h 20637"/>
                <a:gd name="T4" fmla="*/ 0 w 20646"/>
                <a:gd name="T5" fmla="*/ 1196975 h 20637"/>
                <a:gd name="T6" fmla="*/ 0 60000 65536"/>
                <a:gd name="T7" fmla="*/ 0 60000 65536"/>
                <a:gd name="T8" fmla="*/ 0 60000 65536"/>
                <a:gd name="T9" fmla="*/ 0 w 20646"/>
                <a:gd name="T10" fmla="*/ 0 h 20637"/>
                <a:gd name="T11" fmla="*/ 20646 w 20646"/>
                <a:gd name="T12" fmla="*/ 20637 h 20637"/>
              </a:gdLst>
              <a:cxnLst>
                <a:cxn ang="T6">
                  <a:pos x="T0" y="T1"/>
                </a:cxn>
                <a:cxn ang="T7">
                  <a:pos x="T2" y="T3"/>
                </a:cxn>
                <a:cxn ang="T8">
                  <a:pos x="T4" y="T5"/>
                </a:cxn>
              </a:cxnLst>
              <a:rect l="T9" t="T10" r="T11" b="T12"/>
              <a:pathLst>
                <a:path w="20646" h="20637" fill="none" extrusionOk="0">
                  <a:moveTo>
                    <a:pt x="6378" y="0"/>
                  </a:moveTo>
                  <a:cubicBezTo>
                    <a:pt x="13205" y="2110"/>
                    <a:pt x="18546" y="7460"/>
                    <a:pt x="20646" y="14289"/>
                  </a:cubicBezTo>
                </a:path>
                <a:path w="20646" h="20637" stroke="0" extrusionOk="0">
                  <a:moveTo>
                    <a:pt x="6378" y="0"/>
                  </a:moveTo>
                  <a:cubicBezTo>
                    <a:pt x="13205" y="2110"/>
                    <a:pt x="18546" y="7460"/>
                    <a:pt x="20646" y="14289"/>
                  </a:cubicBezTo>
                  <a:lnTo>
                    <a:pt x="0" y="20637"/>
                  </a:lnTo>
                  <a:close/>
                </a:path>
              </a:pathLst>
            </a:custGeom>
            <a:gradFill rotWithShape="1">
              <a:gsLst>
                <a:gs pos="0">
                  <a:srgbClr val="2648A6"/>
                </a:gs>
                <a:gs pos="100000">
                  <a:srgbClr val="446AD4"/>
                </a:gs>
              </a:gsLst>
              <a:lin ang="5400000" scaled="1"/>
            </a:gradFill>
            <a:ln w="9525">
              <a:noFill/>
              <a:miter lim="800000"/>
            </a:ln>
          </p:spPr>
          <p:txBody>
            <a:bodyPr wrap="none" anchor="ct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endParaRPr lang="zh-CN" altLang="en-US">
                <a:solidFill>
                  <a:srgbClr val="000000"/>
                </a:solidFill>
                <a:ea typeface="微软雅黑"/>
              </a:endParaRPr>
            </a:p>
          </p:txBody>
        </p:sp>
        <p:sp>
          <p:nvSpPr>
            <p:cNvPr id="39947" name="Arc 40"/>
            <p:cNvSpPr>
              <a:spLocks noChangeArrowheads="1"/>
            </p:cNvSpPr>
            <p:nvPr/>
          </p:nvSpPr>
          <p:spPr bwMode="auto">
            <a:xfrm rot="4500000">
              <a:off x="4710113" y="3603625"/>
              <a:ext cx="1200150" cy="1216025"/>
            </a:xfrm>
            <a:custGeom>
              <a:gdLst>
                <a:gd name="T0" fmla="*/ 312074 w 20690"/>
                <a:gd name="T1" fmla="*/ 0 h 20919"/>
                <a:gd name="T2" fmla="*/ 1200150 w 20690"/>
                <a:gd name="T3" fmla="*/ 855502 h 20919"/>
                <a:gd name="T4" fmla="*/ 0 w 20690"/>
                <a:gd name="T5" fmla="*/ 1216025 h 20919"/>
                <a:gd name="T6" fmla="*/ 0 60000 65536"/>
                <a:gd name="T7" fmla="*/ 0 60000 65536"/>
                <a:gd name="T8" fmla="*/ 0 60000 65536"/>
                <a:gd name="T9" fmla="*/ 0 w 20690"/>
                <a:gd name="T10" fmla="*/ 0 h 20919"/>
                <a:gd name="T11" fmla="*/ 20690 w 20690"/>
                <a:gd name="T12" fmla="*/ 20919 h 20919"/>
              </a:gdLst>
              <a:cxnLst>
                <a:cxn ang="T6">
                  <a:pos x="T0" y="T1"/>
                </a:cxn>
                <a:cxn ang="T7">
                  <a:pos x="T2" y="T3"/>
                </a:cxn>
                <a:cxn ang="T8">
                  <a:pos x="T4" y="T5"/>
                </a:cxn>
              </a:cxnLst>
              <a:rect l="T9" t="T10" r="T11" b="T12"/>
              <a:pathLst>
                <a:path w="20690" h="20919" fill="none" extrusionOk="0">
                  <a:moveTo>
                    <a:pt x="5380" y="-1"/>
                  </a:moveTo>
                  <a:cubicBezTo>
                    <a:pt x="12709" y="1884"/>
                    <a:pt x="18517" y="7467"/>
                    <a:pt x="20690" y="14716"/>
                  </a:cubicBezTo>
                </a:path>
                <a:path w="20690" h="20919" stroke="0" extrusionOk="0">
                  <a:moveTo>
                    <a:pt x="5380" y="-1"/>
                  </a:moveTo>
                  <a:cubicBezTo>
                    <a:pt x="12709" y="1884"/>
                    <a:pt x="18517" y="7467"/>
                    <a:pt x="20690" y="14716"/>
                  </a:cubicBezTo>
                  <a:lnTo>
                    <a:pt x="0" y="20919"/>
                  </a:lnTo>
                  <a:close/>
                </a:path>
              </a:pathLst>
            </a:custGeom>
            <a:gradFill rotWithShape="1">
              <a:gsLst>
                <a:gs pos="0">
                  <a:srgbClr val="3C3C90"/>
                </a:gs>
                <a:gs pos="100000">
                  <a:srgbClr val="336699"/>
                </a:gs>
              </a:gsLst>
              <a:lin ang="5400000" scaled="1"/>
            </a:gradFill>
            <a:ln w="9525">
              <a:noFill/>
              <a:miter lim="800000"/>
            </a:ln>
          </p:spPr>
          <p:txBody>
            <a:bodyPr wrap="none" anchor="ct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endParaRPr lang="zh-CN" altLang="en-US">
                <a:solidFill>
                  <a:srgbClr val="000000"/>
                </a:solidFill>
                <a:ea typeface="微软雅黑"/>
              </a:endParaRPr>
            </a:p>
          </p:txBody>
        </p:sp>
        <p:sp>
          <p:nvSpPr>
            <p:cNvPr id="39948" name="Arc 41"/>
            <p:cNvSpPr>
              <a:spLocks noChangeArrowheads="1"/>
            </p:cNvSpPr>
            <p:nvPr/>
          </p:nvSpPr>
          <p:spPr bwMode="auto">
            <a:xfrm rot="20724172" flipH="1">
              <a:off x="3217863" y="2755900"/>
              <a:ext cx="1203325" cy="1203325"/>
            </a:xfrm>
            <a:custGeom>
              <a:gdLst>
                <a:gd name="T0" fmla="*/ 350931 w 20704"/>
                <a:gd name="T1" fmla="*/ 0 h 20739"/>
                <a:gd name="T2" fmla="*/ 1203325 w 20704"/>
                <a:gd name="T3" fmla="*/ 846139 h 20739"/>
                <a:gd name="T4" fmla="*/ 0 w 20704"/>
                <a:gd name="T5" fmla="*/ 1203325 h 20739"/>
                <a:gd name="T6" fmla="*/ 0 60000 65536"/>
                <a:gd name="T7" fmla="*/ 0 60000 65536"/>
                <a:gd name="T8" fmla="*/ 0 60000 65536"/>
                <a:gd name="T9" fmla="*/ 0 w 20704"/>
                <a:gd name="T10" fmla="*/ 0 h 20739"/>
                <a:gd name="T11" fmla="*/ 20704 w 20704"/>
                <a:gd name="T12" fmla="*/ 20739 h 20739"/>
              </a:gdLst>
              <a:cxnLst>
                <a:cxn ang="T6">
                  <a:pos x="T0" y="T1"/>
                </a:cxn>
                <a:cxn ang="T7">
                  <a:pos x="T2" y="T3"/>
                </a:cxn>
                <a:cxn ang="T8">
                  <a:pos x="T4" y="T5"/>
                </a:cxn>
              </a:cxnLst>
              <a:rect l="T9" t="T10" r="T11" b="T12"/>
              <a:pathLst>
                <a:path w="20704" h="20739" fill="none" extrusionOk="0">
                  <a:moveTo>
                    <a:pt x="6037" y="0"/>
                  </a:moveTo>
                  <a:cubicBezTo>
                    <a:pt x="13087" y="2052"/>
                    <a:pt x="18611" y="7545"/>
                    <a:pt x="20704" y="14582"/>
                  </a:cubicBezTo>
                </a:path>
                <a:path w="20704" h="20739" stroke="0" extrusionOk="0">
                  <a:moveTo>
                    <a:pt x="6037" y="0"/>
                  </a:moveTo>
                  <a:cubicBezTo>
                    <a:pt x="13087" y="2052"/>
                    <a:pt x="18611" y="7545"/>
                    <a:pt x="20704" y="14582"/>
                  </a:cubicBezTo>
                  <a:lnTo>
                    <a:pt x="0" y="20739"/>
                  </a:lnTo>
                  <a:close/>
                </a:path>
              </a:pathLst>
            </a:custGeom>
            <a:gradFill rotWithShape="1">
              <a:gsLst>
                <a:gs pos="0">
                  <a:srgbClr val="296540"/>
                </a:gs>
                <a:gs pos="100000">
                  <a:srgbClr val="3D9983"/>
                </a:gs>
              </a:gsLst>
              <a:lin ang="5400000" scaled="1"/>
            </a:gradFill>
            <a:ln w="9525">
              <a:noFill/>
              <a:miter lim="800000"/>
            </a:ln>
          </p:spPr>
          <p:txBody>
            <a:bodyPr wrap="none" anchor="ct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endParaRPr lang="zh-CN" altLang="en-US">
                <a:solidFill>
                  <a:srgbClr val="000000"/>
                </a:solidFill>
                <a:ea typeface="微软雅黑"/>
              </a:endParaRPr>
            </a:p>
          </p:txBody>
        </p:sp>
        <p:sp>
          <p:nvSpPr>
            <p:cNvPr id="39949" name="Arc 42"/>
            <p:cNvSpPr>
              <a:spLocks noChangeArrowheads="1"/>
            </p:cNvSpPr>
            <p:nvPr/>
          </p:nvSpPr>
          <p:spPr bwMode="auto">
            <a:xfrm rot="17100000" flipH="1">
              <a:off x="3229769" y="3604419"/>
              <a:ext cx="1193800" cy="1211262"/>
            </a:xfrm>
            <a:custGeom>
              <a:gdLst>
                <a:gd name="T0" fmla="*/ 326926 w 20584"/>
                <a:gd name="T1" fmla="*/ 0 h 20851"/>
                <a:gd name="T2" fmla="*/ 1193800 w 20584"/>
                <a:gd name="T3" fmla="*/ 831054 h 20851"/>
                <a:gd name="T4" fmla="*/ 0 w 20584"/>
                <a:gd name="T5" fmla="*/ 1211262 h 20851"/>
                <a:gd name="T6" fmla="*/ 0 60000 65536"/>
                <a:gd name="T7" fmla="*/ 0 60000 65536"/>
                <a:gd name="T8" fmla="*/ 0 60000 65536"/>
                <a:gd name="T9" fmla="*/ 0 w 20584"/>
                <a:gd name="T10" fmla="*/ 0 h 20851"/>
                <a:gd name="T11" fmla="*/ 20584 w 20584"/>
                <a:gd name="T12" fmla="*/ 20851 h 20851"/>
              </a:gdLst>
              <a:cxnLst>
                <a:cxn ang="T6">
                  <a:pos x="T0" y="T1"/>
                </a:cxn>
                <a:cxn ang="T7">
                  <a:pos x="T2" y="T3"/>
                </a:cxn>
                <a:cxn ang="T8">
                  <a:pos x="T4" y="T5"/>
                </a:cxn>
              </a:cxnLst>
              <a:rect l="T9" t="T10" r="T11" b="T12"/>
              <a:pathLst>
                <a:path w="20584" h="20851" fill="none" extrusionOk="0">
                  <a:moveTo>
                    <a:pt x="5637" y="-1"/>
                  </a:moveTo>
                  <a:cubicBezTo>
                    <a:pt x="12728" y="1916"/>
                    <a:pt x="18358" y="7305"/>
                    <a:pt x="20584" y="14305"/>
                  </a:cubicBezTo>
                </a:path>
                <a:path w="20584" h="20851" stroke="0" extrusionOk="0">
                  <a:moveTo>
                    <a:pt x="5637" y="-1"/>
                  </a:moveTo>
                  <a:cubicBezTo>
                    <a:pt x="12728" y="1916"/>
                    <a:pt x="18358" y="7305"/>
                    <a:pt x="20584" y="14305"/>
                  </a:cubicBezTo>
                  <a:lnTo>
                    <a:pt x="0" y="20851"/>
                  </a:lnTo>
                  <a:close/>
                </a:path>
              </a:pathLst>
            </a:custGeom>
            <a:gradFill rotWithShape="1">
              <a:gsLst>
                <a:gs pos="0">
                  <a:srgbClr val="57902C"/>
                </a:gs>
                <a:gs pos="100000">
                  <a:srgbClr val="90C94B"/>
                </a:gs>
              </a:gsLst>
              <a:lin ang="5400000" scaled="1"/>
            </a:gradFill>
            <a:ln w="9525">
              <a:noFill/>
              <a:miter lim="800000"/>
            </a:ln>
          </p:spPr>
          <p:txBody>
            <a:bodyPr wrap="none" anchor="ct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endParaRPr lang="zh-CN" altLang="en-US">
                <a:solidFill>
                  <a:srgbClr val="000000"/>
                </a:solidFill>
                <a:ea typeface="微软雅黑"/>
              </a:endParaRPr>
            </a:p>
          </p:txBody>
        </p:sp>
        <p:sp>
          <p:nvSpPr>
            <p:cNvPr id="39950" name="Arc 44"/>
            <p:cNvSpPr>
              <a:spLocks noChangeArrowheads="1"/>
            </p:cNvSpPr>
            <p:nvPr/>
          </p:nvSpPr>
          <p:spPr bwMode="auto">
            <a:xfrm rot="884024">
              <a:off x="4651375" y="3074988"/>
              <a:ext cx="827088" cy="830262"/>
            </a:xfrm>
            <a:custGeom>
              <a:gdLst>
                <a:gd name="T0" fmla="*/ 240454 w 20590"/>
                <a:gd name="T1" fmla="*/ 0 h 20754"/>
                <a:gd name="T2" fmla="*/ 827088 w 20590"/>
                <a:gd name="T3" fmla="*/ 569070 h 20754"/>
                <a:gd name="T4" fmla="*/ 0 w 20590"/>
                <a:gd name="T5" fmla="*/ 830262 h 20754"/>
                <a:gd name="T6" fmla="*/ 0 60000 65536"/>
                <a:gd name="T7" fmla="*/ 0 60000 65536"/>
                <a:gd name="T8" fmla="*/ 0 60000 65536"/>
                <a:gd name="T9" fmla="*/ 0 w 20590"/>
                <a:gd name="T10" fmla="*/ 0 h 20754"/>
                <a:gd name="T11" fmla="*/ 20590 w 20590"/>
                <a:gd name="T12" fmla="*/ 20754 h 20754"/>
              </a:gdLst>
              <a:cxnLst>
                <a:cxn ang="T6">
                  <a:pos x="T0" y="T1"/>
                </a:cxn>
                <a:cxn ang="T7">
                  <a:pos x="T2" y="T3"/>
                </a:cxn>
                <a:cxn ang="T8">
                  <a:pos x="T4" y="T5"/>
                </a:cxn>
              </a:cxnLst>
              <a:rect l="T9" t="T10" r="T11" b="T12"/>
              <a:pathLst>
                <a:path w="20590" h="20754" fill="none" extrusionOk="0">
                  <a:moveTo>
                    <a:pt x="5985" y="0"/>
                  </a:moveTo>
                  <a:cubicBezTo>
                    <a:pt x="12926" y="2001"/>
                    <a:pt x="18406" y="7339"/>
                    <a:pt x="20589" y="14225"/>
                  </a:cubicBezTo>
                </a:path>
                <a:path w="20590" h="20754" stroke="0" extrusionOk="0">
                  <a:moveTo>
                    <a:pt x="5985" y="0"/>
                  </a:moveTo>
                  <a:cubicBezTo>
                    <a:pt x="12926" y="2001"/>
                    <a:pt x="18406" y="7339"/>
                    <a:pt x="20589" y="14225"/>
                  </a:cubicBezTo>
                  <a:lnTo>
                    <a:pt x="0" y="20754"/>
                  </a:lnTo>
                  <a:close/>
                </a:path>
              </a:pathLst>
            </a:custGeom>
            <a:gradFill rotWithShape="1">
              <a:gsLst>
                <a:gs pos="0">
                  <a:srgbClr val="1C357A"/>
                </a:gs>
                <a:gs pos="100000">
                  <a:srgbClr val="446AD4"/>
                </a:gs>
              </a:gsLst>
              <a:lin ang="5400000" scaled="1"/>
            </a:gradFill>
            <a:ln w="3175">
              <a:solidFill>
                <a:srgbClr val="C0C0C0"/>
              </a:solidFill>
              <a:round/>
            </a:ln>
          </p:spPr>
          <p:txBody>
            <a:bodyPr wrap="none" anchor="ct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endParaRPr lang="zh-CN" altLang="en-US">
                <a:solidFill>
                  <a:srgbClr val="000000"/>
                </a:solidFill>
                <a:ea typeface="微软雅黑"/>
              </a:endParaRPr>
            </a:p>
          </p:txBody>
        </p:sp>
        <p:sp>
          <p:nvSpPr>
            <p:cNvPr id="39951" name="Arc 45"/>
            <p:cNvSpPr>
              <a:spLocks noChangeArrowheads="1"/>
            </p:cNvSpPr>
            <p:nvPr/>
          </p:nvSpPr>
          <p:spPr bwMode="auto">
            <a:xfrm rot="4500000">
              <a:off x="4663281" y="3661570"/>
              <a:ext cx="828675" cy="836612"/>
            </a:xfrm>
            <a:custGeom>
              <a:gdLst>
                <a:gd name="T0" fmla="*/ 223708 w 20718"/>
                <a:gd name="T1" fmla="*/ 0 h 20863"/>
                <a:gd name="T2" fmla="*/ 828675 w 20718"/>
                <a:gd name="T3" fmla="*/ 591599 h 20863"/>
                <a:gd name="T4" fmla="*/ 0 w 20718"/>
                <a:gd name="T5" fmla="*/ 836612 h 20863"/>
                <a:gd name="T6" fmla="*/ 0 60000 65536"/>
                <a:gd name="T7" fmla="*/ 0 60000 65536"/>
                <a:gd name="T8" fmla="*/ 0 60000 65536"/>
                <a:gd name="T9" fmla="*/ 0 w 20718"/>
                <a:gd name="T10" fmla="*/ 0 h 20863"/>
                <a:gd name="T11" fmla="*/ 20718 w 20718"/>
                <a:gd name="T12" fmla="*/ 20863 h 20863"/>
              </a:gdLst>
              <a:cxnLst>
                <a:cxn ang="T6">
                  <a:pos x="T0" y="T1"/>
                </a:cxn>
                <a:cxn ang="T7">
                  <a:pos x="T2" y="T3"/>
                </a:cxn>
                <a:cxn ang="T8">
                  <a:pos x="T4" y="T5"/>
                </a:cxn>
              </a:cxnLst>
              <a:rect l="T9" t="T10" r="T11" b="T12"/>
              <a:pathLst>
                <a:path w="20718" h="20863" fill="none" extrusionOk="0">
                  <a:moveTo>
                    <a:pt x="5593" y="-1"/>
                  </a:moveTo>
                  <a:cubicBezTo>
                    <a:pt x="12859" y="1947"/>
                    <a:pt x="18589" y="7536"/>
                    <a:pt x="20717" y="14753"/>
                  </a:cubicBezTo>
                </a:path>
                <a:path w="20718" h="20863" stroke="0" extrusionOk="0">
                  <a:moveTo>
                    <a:pt x="5593" y="-1"/>
                  </a:moveTo>
                  <a:cubicBezTo>
                    <a:pt x="12859" y="1947"/>
                    <a:pt x="18589" y="7536"/>
                    <a:pt x="20717" y="14753"/>
                  </a:cubicBezTo>
                  <a:lnTo>
                    <a:pt x="0" y="20863"/>
                  </a:lnTo>
                  <a:close/>
                </a:path>
              </a:pathLst>
            </a:custGeom>
            <a:gradFill rotWithShape="1">
              <a:gsLst>
                <a:gs pos="0">
                  <a:srgbClr val="2E2E70"/>
                </a:gs>
                <a:gs pos="100000">
                  <a:srgbClr val="336699"/>
                </a:gs>
              </a:gsLst>
              <a:lin ang="5400000" scaled="1"/>
            </a:gradFill>
            <a:ln w="3175">
              <a:solidFill>
                <a:srgbClr val="C0C0C0"/>
              </a:solidFill>
              <a:round/>
            </a:ln>
          </p:spPr>
          <p:txBody>
            <a:bodyPr wrap="none" anchor="ct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endParaRPr lang="zh-CN" altLang="en-US">
                <a:solidFill>
                  <a:srgbClr val="000000"/>
                </a:solidFill>
                <a:ea typeface="微软雅黑"/>
              </a:endParaRPr>
            </a:p>
          </p:txBody>
        </p:sp>
        <p:sp>
          <p:nvSpPr>
            <p:cNvPr id="39952" name="Arc 46"/>
            <p:cNvSpPr>
              <a:spLocks noChangeArrowheads="1"/>
            </p:cNvSpPr>
            <p:nvPr/>
          </p:nvSpPr>
          <p:spPr bwMode="auto">
            <a:xfrm rot="20724172" flipH="1">
              <a:off x="3640138" y="3081338"/>
              <a:ext cx="827087" cy="825500"/>
            </a:xfrm>
            <a:custGeom>
              <a:gdLst>
                <a:gd name="T0" fmla="*/ 254349 w 20600"/>
                <a:gd name="T1" fmla="*/ 0 h 20650"/>
                <a:gd name="T2" fmla="*/ 827087 w 20600"/>
                <a:gd name="T3" fmla="*/ 565817 h 20650"/>
                <a:gd name="T4" fmla="*/ 0 w 20600"/>
                <a:gd name="T5" fmla="*/ 825500 h 20650"/>
                <a:gd name="T6" fmla="*/ 0 60000 65536"/>
                <a:gd name="T7" fmla="*/ 0 60000 65536"/>
                <a:gd name="T8" fmla="*/ 0 60000 65536"/>
                <a:gd name="T9" fmla="*/ 0 w 20600"/>
                <a:gd name="T10" fmla="*/ 0 h 20650"/>
                <a:gd name="T11" fmla="*/ 20600 w 20600"/>
                <a:gd name="T12" fmla="*/ 20650 h 20650"/>
              </a:gdLst>
              <a:cxnLst>
                <a:cxn ang="T6">
                  <a:pos x="T0" y="T1"/>
                </a:cxn>
                <a:cxn ang="T7">
                  <a:pos x="T2" y="T3"/>
                </a:cxn>
                <a:cxn ang="T8">
                  <a:pos x="T4" y="T5"/>
                </a:cxn>
              </a:cxnLst>
              <a:rect l="T9" t="T10" r="T11" b="T12"/>
              <a:pathLst>
                <a:path w="20600" h="20650" fill="none" extrusionOk="0">
                  <a:moveTo>
                    <a:pt x="6335" y="-1"/>
                  </a:moveTo>
                  <a:cubicBezTo>
                    <a:pt x="13128" y="2084"/>
                    <a:pt x="18462" y="7376"/>
                    <a:pt x="20600" y="14153"/>
                  </a:cubicBezTo>
                </a:path>
                <a:path w="20600" h="20650" stroke="0" extrusionOk="0">
                  <a:moveTo>
                    <a:pt x="6335" y="-1"/>
                  </a:moveTo>
                  <a:cubicBezTo>
                    <a:pt x="13128" y="2084"/>
                    <a:pt x="18462" y="7376"/>
                    <a:pt x="20600" y="14153"/>
                  </a:cubicBezTo>
                  <a:lnTo>
                    <a:pt x="0" y="20650"/>
                  </a:lnTo>
                  <a:close/>
                </a:path>
              </a:pathLst>
            </a:custGeom>
            <a:gradFill rotWithShape="1">
              <a:gsLst>
                <a:gs pos="0">
                  <a:srgbClr val="163622"/>
                </a:gs>
                <a:gs pos="100000">
                  <a:srgbClr val="3D9983"/>
                </a:gs>
              </a:gsLst>
              <a:lin ang="5400000" scaled="1"/>
            </a:gradFill>
            <a:ln w="3175">
              <a:solidFill>
                <a:srgbClr val="C0C0C0"/>
              </a:solidFill>
              <a:round/>
            </a:ln>
          </p:spPr>
          <p:txBody>
            <a:bodyPr wrap="none" anchor="ct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endParaRPr lang="zh-CN" altLang="en-US">
                <a:solidFill>
                  <a:srgbClr val="000000"/>
                </a:solidFill>
                <a:ea typeface="微软雅黑"/>
              </a:endParaRPr>
            </a:p>
          </p:txBody>
        </p:sp>
        <p:sp>
          <p:nvSpPr>
            <p:cNvPr id="39953" name="Arc 47"/>
            <p:cNvSpPr>
              <a:spLocks noChangeArrowheads="1"/>
            </p:cNvSpPr>
            <p:nvPr/>
          </p:nvSpPr>
          <p:spPr bwMode="auto">
            <a:xfrm rot="17100000" flipH="1">
              <a:off x="3639344" y="3661569"/>
              <a:ext cx="825500" cy="833438"/>
            </a:xfrm>
            <a:custGeom>
              <a:gdLst>
                <a:gd name="T0" fmla="*/ 229707 w 20653"/>
                <a:gd name="T1" fmla="*/ 0 h 20821"/>
                <a:gd name="T2" fmla="*/ 825500 w 20653"/>
                <a:gd name="T3" fmla="*/ 580256 h 20821"/>
                <a:gd name="T4" fmla="*/ 0 w 20653"/>
                <a:gd name="T5" fmla="*/ 833438 h 20821"/>
                <a:gd name="T6" fmla="*/ 0 60000 65536"/>
                <a:gd name="T7" fmla="*/ 0 60000 65536"/>
                <a:gd name="T8" fmla="*/ 0 60000 65536"/>
                <a:gd name="T9" fmla="*/ 0 w 20653"/>
                <a:gd name="T10" fmla="*/ 0 h 20821"/>
                <a:gd name="T11" fmla="*/ 20653 w 20653"/>
                <a:gd name="T12" fmla="*/ 20821 h 20821"/>
              </a:gdLst>
              <a:cxnLst>
                <a:cxn ang="T6">
                  <a:pos x="T0" y="T1"/>
                </a:cxn>
                <a:cxn ang="T7">
                  <a:pos x="T2" y="T3"/>
                </a:cxn>
                <a:cxn ang="T8">
                  <a:pos x="T4" y="T5"/>
                </a:cxn>
              </a:cxnLst>
              <a:rect l="T9" t="T10" r="T11" b="T12"/>
              <a:pathLst>
                <a:path w="20653" h="20821" fill="none" extrusionOk="0">
                  <a:moveTo>
                    <a:pt x="5747" y="-1"/>
                  </a:moveTo>
                  <a:cubicBezTo>
                    <a:pt x="12867" y="1965"/>
                    <a:pt x="18490" y="7432"/>
                    <a:pt x="20653" y="14495"/>
                  </a:cubicBezTo>
                </a:path>
                <a:path w="20653" h="20821" stroke="0" extrusionOk="0">
                  <a:moveTo>
                    <a:pt x="5747" y="-1"/>
                  </a:moveTo>
                  <a:cubicBezTo>
                    <a:pt x="12867" y="1965"/>
                    <a:pt x="18490" y="7432"/>
                    <a:pt x="20653" y="14495"/>
                  </a:cubicBezTo>
                  <a:lnTo>
                    <a:pt x="0" y="20821"/>
                  </a:lnTo>
                  <a:close/>
                </a:path>
              </a:pathLst>
            </a:custGeom>
            <a:gradFill rotWithShape="1">
              <a:gsLst>
                <a:gs pos="0">
                  <a:srgbClr val="426D21"/>
                </a:gs>
                <a:gs pos="100000">
                  <a:srgbClr val="90C94B"/>
                </a:gs>
              </a:gsLst>
              <a:lin ang="5400000" scaled="1"/>
            </a:gradFill>
            <a:ln w="3175">
              <a:solidFill>
                <a:srgbClr val="C0C0C0"/>
              </a:solidFill>
              <a:round/>
            </a:ln>
          </p:spPr>
          <p:txBody>
            <a:bodyPr wrap="none" anchor="ct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endParaRPr lang="zh-CN" altLang="en-US">
                <a:solidFill>
                  <a:srgbClr val="000000"/>
                </a:solidFill>
                <a:ea typeface="微软雅黑"/>
              </a:endParaRPr>
            </a:p>
          </p:txBody>
        </p:sp>
        <p:sp>
          <p:nvSpPr>
            <p:cNvPr id="39954" name="Oval 48"/>
            <p:cNvSpPr>
              <a:spLocks noChangeArrowheads="1"/>
            </p:cNvSpPr>
            <p:nvPr/>
          </p:nvSpPr>
          <p:spPr bwMode="auto">
            <a:xfrm>
              <a:off x="3887788" y="3092450"/>
              <a:ext cx="1368425" cy="1368425"/>
            </a:xfrm>
            <a:prstGeom prst="ellipse">
              <a:avLst/>
            </a:prstGeom>
            <a:gradFill rotWithShape="1">
              <a:gsLst>
                <a:gs pos="0">
                  <a:srgbClr val="BDE6FF"/>
                </a:gs>
                <a:gs pos="100000">
                  <a:srgbClr val="CCECFF"/>
                </a:gs>
              </a:gsLst>
              <a:lin ang="5400000" scaled="1"/>
            </a:gradFill>
            <a:ln w="9525">
              <a:noFill/>
              <a:round/>
            </a:ln>
          </p:spPr>
          <p:txBody>
            <a:bodyPr wrap="none" anchor="ct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endParaRPr lang="zh-CN" altLang="en-US">
                <a:solidFill>
                  <a:srgbClr val="000000"/>
                </a:solidFill>
                <a:ea typeface="微软雅黑"/>
              </a:endParaRPr>
            </a:p>
          </p:txBody>
        </p:sp>
        <p:sp>
          <p:nvSpPr>
            <p:cNvPr id="18" name="Oval 49"/>
            <p:cNvSpPr>
              <a:spLocks noChangeArrowheads="1"/>
            </p:cNvSpPr>
            <p:nvPr/>
          </p:nvSpPr>
          <p:spPr bwMode="auto">
            <a:xfrm>
              <a:off x="3959225" y="3176588"/>
              <a:ext cx="1223963" cy="1220787"/>
            </a:xfrm>
            <a:prstGeom prst="ellipse">
              <a:avLst/>
            </a:prstGeom>
            <a:gradFill rotWithShape="0">
              <a:gsLst>
                <a:gs pos="0">
                  <a:srgbClr val="A1BAD3">
                    <a:alpha val="64999"/>
                  </a:srgbClr>
                </a:gs>
                <a:gs pos="43000">
                  <a:srgbClr val="A1BAD3">
                    <a:gamma/>
                    <a:tint val="28627"/>
                    <a:invGamma/>
                    <a:alpha val="63000"/>
                  </a:srgbClr>
                </a:gs>
              </a:gsLst>
              <a:lin ang="5400000" scaled="1"/>
            </a:gradFill>
            <a:ln w="9525">
              <a:solidFill>
                <a:srgbClr val="000000"/>
              </a:solidFill>
              <a:round/>
            </a:ln>
            <a:effectLst/>
          </p:spPr>
          <p:txBody>
            <a:bodyPr wrap="none" anchor="ct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latinLnBrk="1">
                <a:defRPr/>
              </a:pPr>
              <a:endParaRPr kumimoji="1" lang="zh-CN" altLang="zh-CN" sz="1600">
                <a:solidFill>
                  <a:srgbClr val="000000"/>
                </a:solidFill>
                <a:latin typeface="+mn-lt"/>
                <a:ea typeface="HY견고딕" pitchFamily="18" charset="-127"/>
              </a:endParaRPr>
            </a:p>
          </p:txBody>
        </p:sp>
        <p:sp>
          <p:nvSpPr>
            <p:cNvPr id="39958" name="AutoShape 52"/>
            <p:cNvSpPr>
              <a:spLocks noChangeAspect="1" noChangeArrowheads="1"/>
            </p:cNvSpPr>
            <p:nvPr/>
          </p:nvSpPr>
          <p:spPr bwMode="auto">
            <a:xfrm>
              <a:off x="3960813" y="3178175"/>
              <a:ext cx="1220787" cy="1220788"/>
            </a:xfrm>
            <a:custGeom>
              <a:gdLst>
                <a:gd name="T0" fmla="*/ 610394 w 21600"/>
                <a:gd name="T1" fmla="*/ 0 h 21600"/>
                <a:gd name="T2" fmla="*/ 178766 w 21600"/>
                <a:gd name="T3" fmla="*/ 178766 h 21600"/>
                <a:gd name="T4" fmla="*/ 0 w 21600"/>
                <a:gd name="T5" fmla="*/ 610394 h 21600"/>
                <a:gd name="T6" fmla="*/ 178766 w 21600"/>
                <a:gd name="T7" fmla="*/ 1042022 h 21600"/>
                <a:gd name="T8" fmla="*/ 610394 w 21600"/>
                <a:gd name="T9" fmla="*/ 1220788 h 21600"/>
                <a:gd name="T10" fmla="*/ 1042021 w 21600"/>
                <a:gd name="T11" fmla="*/ 1042022 h 21600"/>
                <a:gd name="T12" fmla="*/ 1220787 w 21600"/>
                <a:gd name="T13" fmla="*/ 610394 h 21600"/>
                <a:gd name="T14" fmla="*/ 1042021 w 21600"/>
                <a:gd name="T15" fmla="*/ 178766 h 21600"/>
                <a:gd name="T16" fmla="*/ 0 60000 65536"/>
                <a:gd name="T17" fmla="*/ 0 60000 65536"/>
                <a:gd name="T18" fmla="*/ 0 60000 65536"/>
                <a:gd name="T19" fmla="*/ 0 60000 65536"/>
                <a:gd name="T20" fmla="*/ 0 60000 65536"/>
                <a:gd name="T21" fmla="*/ 0 60000 65536"/>
                <a:gd name="T22" fmla="*/ 0 60000 65536"/>
                <a:gd name="T23" fmla="*/ 0 60000 65536"/>
                <a:gd name="T24" fmla="*/ 3163 w 21600"/>
                <a:gd name="T25" fmla="*/ 3163 h 21600"/>
                <a:gd name="T26" fmla="*/ 18437 w 21600"/>
                <a:gd name="T27" fmla="*/ 18437 h 21600"/>
              </a:gd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451" y="10800"/>
                  </a:moveTo>
                  <a:cubicBezTo>
                    <a:pt x="451" y="16516"/>
                    <a:pt x="5084" y="21149"/>
                    <a:pt x="10800" y="21149"/>
                  </a:cubicBezTo>
                  <a:cubicBezTo>
                    <a:pt x="16516" y="21149"/>
                    <a:pt x="21149" y="16516"/>
                    <a:pt x="21149" y="10800"/>
                  </a:cubicBezTo>
                  <a:cubicBezTo>
                    <a:pt x="21149" y="5084"/>
                    <a:pt x="16516" y="451"/>
                    <a:pt x="10800" y="451"/>
                  </a:cubicBezTo>
                  <a:cubicBezTo>
                    <a:pt x="5084" y="451"/>
                    <a:pt x="451" y="5084"/>
                    <a:pt x="451" y="10800"/>
                  </a:cubicBezTo>
                  <a:close/>
                </a:path>
              </a:pathLst>
            </a:custGeom>
            <a:gradFill rotWithShape="1">
              <a:gsLst>
                <a:gs pos="0">
                  <a:srgbClr val="CCECFF">
                    <a:alpha val="0"/>
                  </a:srgbClr>
                </a:gs>
                <a:gs pos="100000">
                  <a:srgbClr val="068ECC"/>
                </a:gs>
              </a:gsLst>
              <a:lin ang="5400000" scaled="1"/>
            </a:gradFill>
            <a:ln w="9525">
              <a:noFill/>
              <a:miter lim="800000"/>
            </a:ln>
          </p:spPr>
          <p:txBody>
            <a:bodyPr wrap="none" anchor="ct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endParaRPr lang="zh-CN" altLang="en-US">
                <a:solidFill>
                  <a:srgbClr val="000000"/>
                </a:solidFill>
                <a:ea typeface="微软雅黑"/>
              </a:endParaRPr>
            </a:p>
          </p:txBody>
        </p:sp>
        <p:pic>
          <p:nvPicPr>
            <p:cNvPr id="20" name="Picture 105" descr="02章_05-1"/>
            <p:cNvPicPr>
              <a:picLocks noChangeAspect="1" noChangeArrowheads="1"/>
            </p:cNvPicPr>
            <p:nvPr/>
          </p:nvPicPr>
          <p:blipFill>
            <a:blip r:embed="rId3">
              <a:duotone>
                <a:prstClr val="black"/>
                <a:schemeClr val="accent5">
                  <a:tint val="45000"/>
                  <a:satMod val="400000"/>
                </a:schemeClr>
              </a:duotone>
            </a:blip>
            <a:stretch>
              <a:fillRect/>
            </a:stretch>
          </p:blipFill>
          <p:spPr bwMode="auto">
            <a:xfrm>
              <a:off x="3708400" y="4076700"/>
              <a:ext cx="188913" cy="182563"/>
            </a:xfrm>
            <a:prstGeom prst="rect">
              <a:avLst/>
            </a:prstGeom>
            <a:noFill/>
          </p:spPr>
        </p:pic>
        <p:pic>
          <p:nvPicPr>
            <p:cNvPr id="21" name="Picture 106" descr="02章_05-1"/>
            <p:cNvPicPr>
              <a:picLocks noChangeAspect="1" noChangeArrowheads="1"/>
            </p:cNvPicPr>
            <p:nvPr/>
          </p:nvPicPr>
          <p:blipFill>
            <a:blip r:embed="rId3">
              <a:duotone>
                <a:prstClr val="black"/>
                <a:schemeClr val="accent5">
                  <a:tint val="45000"/>
                  <a:satMod val="400000"/>
                </a:schemeClr>
              </a:duotone>
            </a:blip>
            <a:stretch>
              <a:fillRect/>
            </a:stretch>
          </p:blipFill>
          <p:spPr bwMode="auto">
            <a:xfrm>
              <a:off x="3735388" y="3213100"/>
              <a:ext cx="188912" cy="182563"/>
            </a:xfrm>
            <a:prstGeom prst="rect">
              <a:avLst/>
            </a:prstGeom>
            <a:noFill/>
          </p:spPr>
        </p:pic>
        <p:pic>
          <p:nvPicPr>
            <p:cNvPr id="22" name="Picture 108" descr="02章_05-1"/>
            <p:cNvPicPr>
              <a:picLocks noChangeAspect="1" noChangeArrowheads="1"/>
            </p:cNvPicPr>
            <p:nvPr/>
          </p:nvPicPr>
          <p:blipFill>
            <a:blip r:embed="rId3">
              <a:duotone>
                <a:prstClr val="black"/>
                <a:schemeClr val="accent5">
                  <a:tint val="45000"/>
                  <a:satMod val="400000"/>
                </a:schemeClr>
              </a:duotone>
            </a:blip>
            <a:stretch>
              <a:fillRect/>
            </a:stretch>
          </p:blipFill>
          <p:spPr bwMode="auto">
            <a:xfrm>
              <a:off x="5219700" y="3284538"/>
              <a:ext cx="188913" cy="182562"/>
            </a:xfrm>
            <a:prstGeom prst="rect">
              <a:avLst/>
            </a:prstGeom>
            <a:noFill/>
          </p:spPr>
        </p:pic>
        <p:pic>
          <p:nvPicPr>
            <p:cNvPr id="23" name="Picture 109" descr="02章_05-1"/>
            <p:cNvPicPr>
              <a:picLocks noChangeAspect="1" noChangeArrowheads="1"/>
            </p:cNvPicPr>
            <p:nvPr/>
          </p:nvPicPr>
          <p:blipFill>
            <a:blip r:embed="rId3">
              <a:duotone>
                <a:prstClr val="black"/>
                <a:schemeClr val="accent5">
                  <a:tint val="45000"/>
                  <a:satMod val="400000"/>
                </a:schemeClr>
              </a:duotone>
            </a:blip>
            <a:stretch>
              <a:fillRect/>
            </a:stretch>
          </p:blipFill>
          <p:spPr bwMode="auto">
            <a:xfrm>
              <a:off x="5219700" y="4076700"/>
              <a:ext cx="188913" cy="182563"/>
            </a:xfrm>
            <a:prstGeom prst="rect">
              <a:avLst/>
            </a:prstGeom>
            <a:noFill/>
          </p:spPr>
        </p:pic>
        <p:sp>
          <p:nvSpPr>
            <p:cNvPr id="39963" name="AutoShape 121"/>
            <p:cNvSpPr>
              <a:spLocks noChangeArrowheads="1"/>
            </p:cNvSpPr>
            <p:nvPr/>
          </p:nvSpPr>
          <p:spPr bwMode="auto">
            <a:xfrm>
              <a:off x="3311525" y="4113213"/>
              <a:ext cx="604838" cy="307975"/>
            </a:xfrm>
            <a:prstGeom prst="roundRect">
              <a:avLst>
                <a:gd name="adj" fmla="val 50000"/>
              </a:avLst>
            </a:prstGeom>
            <a:noFill/>
            <a:ln w="9525">
              <a:noFill/>
              <a:round/>
            </a:ln>
          </p:spPr>
          <p:txBody>
            <a:bodyPr wrap="none" anchor="ct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a:r>
                <a:rPr lang="en-US" altLang="ko-KR" sz="2400" b="1">
                  <a:solidFill>
                    <a:srgbClr val="FFFFFF"/>
                  </a:solidFill>
                  <a:latin typeface="Century Gothic" panose="020b0502020202020204" pitchFamily="34" charset="0"/>
                  <a:ea typeface="Gulim" panose="020b0600000101010101" pitchFamily="34" charset="-127"/>
                </a:rPr>
                <a:t>1</a:t>
              </a:r>
              <a:endParaRPr lang="en-US" altLang="ko-KR" sz="2400" b="1">
                <a:solidFill>
                  <a:srgbClr val="FFFFFF"/>
                </a:solidFill>
                <a:latin typeface="Century Gothic" panose="020b0502020202020204" pitchFamily="34" charset="0"/>
                <a:ea typeface="Gulim" panose="020b0600000101010101" pitchFamily="34" charset="-127"/>
              </a:endParaRPr>
            </a:p>
          </p:txBody>
        </p:sp>
        <p:sp>
          <p:nvSpPr>
            <p:cNvPr id="39964" name="AutoShape 122"/>
            <p:cNvSpPr>
              <a:spLocks noChangeArrowheads="1"/>
            </p:cNvSpPr>
            <p:nvPr/>
          </p:nvSpPr>
          <p:spPr bwMode="auto">
            <a:xfrm>
              <a:off x="5256213" y="4113213"/>
              <a:ext cx="604837" cy="306387"/>
            </a:xfrm>
            <a:prstGeom prst="roundRect">
              <a:avLst>
                <a:gd name="adj" fmla="val 50000"/>
              </a:avLst>
            </a:prstGeom>
            <a:noFill/>
            <a:ln w="9525">
              <a:noFill/>
              <a:round/>
            </a:ln>
          </p:spPr>
          <p:txBody>
            <a:bodyPr wrap="none" anchor="ct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a:r>
                <a:rPr lang="en-US" altLang="ko-KR" sz="2400" b="1">
                  <a:solidFill>
                    <a:srgbClr val="FFFFFF"/>
                  </a:solidFill>
                  <a:latin typeface="Century Gothic" panose="020b0502020202020204" pitchFamily="34" charset="0"/>
                  <a:ea typeface="Gulim" panose="020b0600000101010101" pitchFamily="34" charset="-127"/>
                </a:rPr>
                <a:t>4</a:t>
              </a:r>
              <a:endParaRPr lang="en-US" altLang="ko-KR" sz="2400" b="1">
                <a:solidFill>
                  <a:srgbClr val="FFFFFF"/>
                </a:solidFill>
                <a:latin typeface="Century Gothic" panose="020b0502020202020204" pitchFamily="34" charset="0"/>
                <a:ea typeface="Gulim" panose="020b0600000101010101" pitchFamily="34" charset="-127"/>
              </a:endParaRPr>
            </a:p>
          </p:txBody>
        </p:sp>
        <p:sp>
          <p:nvSpPr>
            <p:cNvPr id="39965" name="AutoShape 123"/>
            <p:cNvSpPr>
              <a:spLocks noChangeArrowheads="1"/>
            </p:cNvSpPr>
            <p:nvPr/>
          </p:nvSpPr>
          <p:spPr bwMode="auto">
            <a:xfrm>
              <a:off x="5256213" y="3176588"/>
              <a:ext cx="604837" cy="306387"/>
            </a:xfrm>
            <a:prstGeom prst="roundRect">
              <a:avLst>
                <a:gd name="adj" fmla="val 50000"/>
              </a:avLst>
            </a:prstGeom>
            <a:noFill/>
            <a:ln w="9525">
              <a:noFill/>
              <a:round/>
            </a:ln>
          </p:spPr>
          <p:txBody>
            <a:bodyPr wrap="none" anchor="ct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a:r>
                <a:rPr lang="en-US" altLang="ko-KR" sz="2400" b="1">
                  <a:solidFill>
                    <a:srgbClr val="FFFFFF"/>
                  </a:solidFill>
                  <a:latin typeface="Century Gothic" panose="020b0502020202020204" pitchFamily="34" charset="0"/>
                  <a:ea typeface="Gulim" panose="020b0600000101010101" pitchFamily="34" charset="-127"/>
                </a:rPr>
                <a:t>3</a:t>
              </a:r>
              <a:endParaRPr lang="en-US" altLang="ko-KR" sz="2400" b="1">
                <a:solidFill>
                  <a:srgbClr val="FFFFFF"/>
                </a:solidFill>
                <a:latin typeface="Century Gothic" panose="020b0502020202020204" pitchFamily="34" charset="0"/>
                <a:ea typeface="Gulim" panose="020b0600000101010101" pitchFamily="34" charset="-127"/>
              </a:endParaRPr>
            </a:p>
          </p:txBody>
        </p:sp>
        <p:sp>
          <p:nvSpPr>
            <p:cNvPr id="39966" name="AutoShape 124"/>
            <p:cNvSpPr>
              <a:spLocks noChangeArrowheads="1"/>
            </p:cNvSpPr>
            <p:nvPr/>
          </p:nvSpPr>
          <p:spPr bwMode="auto">
            <a:xfrm>
              <a:off x="3282950" y="3176588"/>
              <a:ext cx="604838" cy="306387"/>
            </a:xfrm>
            <a:prstGeom prst="roundRect">
              <a:avLst>
                <a:gd name="adj" fmla="val 50000"/>
              </a:avLst>
            </a:prstGeom>
            <a:noFill/>
            <a:ln w="9525">
              <a:noFill/>
              <a:round/>
            </a:ln>
          </p:spPr>
          <p:txBody>
            <a:bodyPr wrap="none" anchor="ct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a:r>
                <a:rPr lang="en-US" altLang="ko-KR" sz="2400" b="1">
                  <a:solidFill>
                    <a:srgbClr val="FFFFFF"/>
                  </a:solidFill>
                  <a:latin typeface="Century Gothic" panose="020b0502020202020204" pitchFamily="34" charset="0"/>
                  <a:ea typeface="Gulim" panose="020b0600000101010101" pitchFamily="34" charset="-127"/>
                </a:rPr>
                <a:t>2</a:t>
              </a:r>
              <a:endParaRPr lang="en-US" altLang="ko-KR" sz="2400" b="1">
                <a:solidFill>
                  <a:srgbClr val="FFFFFF"/>
                </a:solidFill>
                <a:latin typeface="Century Gothic" panose="020b0502020202020204" pitchFamily="34" charset="0"/>
                <a:ea typeface="Gulim" panose="020b0600000101010101" pitchFamily="34" charset="-127"/>
              </a:endParaRPr>
            </a:p>
          </p:txBody>
        </p:sp>
        <p:sp>
          <p:nvSpPr>
            <p:cNvPr id="39967" name="TextBox 44"/>
            <p:cNvSpPr txBox="1">
              <a:spLocks noChangeArrowheads="1"/>
            </p:cNvSpPr>
            <p:nvPr/>
          </p:nvSpPr>
          <p:spPr bwMode="auto">
            <a:xfrm>
              <a:off x="3951788" y="3526007"/>
              <a:ext cx="1220406" cy="519425"/>
            </a:xfrm>
            <a:prstGeom prst="rect">
              <a:avLst/>
            </a:prstGeom>
            <a:noFill/>
            <a:ln w="9525">
              <a:noFill/>
              <a:miter lim="800000"/>
            </a:ln>
          </p:spPr>
          <p:txBody>
            <a:bodyPr>
              <a:sp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a:lnSpc>
                  <a:spcPct val="110000"/>
                </a:lnSpc>
              </a:pPr>
              <a:r>
                <a:rPr lang="zh-CN" altLang="en-US" b="1">
                  <a:solidFill>
                    <a:srgbClr val="FF0000"/>
                  </a:solidFill>
                  <a:latin typeface="微软雅黑" panose="020b0503020204020204" charset="-122"/>
                  <a:ea typeface="微软雅黑"/>
                </a:rPr>
                <a:t>更适合</a:t>
              </a:r>
              <a:endParaRPr lang="en-US" altLang="zh-CN" b="1">
                <a:solidFill>
                  <a:srgbClr val="FF0000"/>
                </a:solidFill>
                <a:latin typeface="微软雅黑" panose="020b0503020204020204" charset="-122"/>
                <a:ea typeface="微软雅黑"/>
              </a:endParaRPr>
            </a:p>
            <a:p>
              <a:pPr algn="ctr">
                <a:lnSpc>
                  <a:spcPct val="110000"/>
                </a:lnSpc>
              </a:pPr>
              <a:r>
                <a:rPr lang="zh-CN" altLang="en-US" b="1">
                  <a:solidFill>
                    <a:srgbClr val="FF0000"/>
                  </a:solidFill>
                  <a:latin typeface="微软雅黑" panose="020b0503020204020204" charset="-122"/>
                  <a:ea typeface="微软雅黑"/>
                </a:rPr>
                <a:t>维持用药阶段</a:t>
              </a:r>
              <a:endParaRPr lang="zh-CN" altLang="en-US" b="1">
                <a:solidFill>
                  <a:srgbClr val="FF0000"/>
                </a:solidFill>
                <a:latin typeface="微软雅黑" panose="020b0503020204020204" charset="-122"/>
                <a:ea typeface="微软雅黑"/>
              </a:endParaRPr>
            </a:p>
          </p:txBody>
        </p:sp>
        <p:sp>
          <p:nvSpPr>
            <p:cNvPr id="39968" name="TextBox 45"/>
            <p:cNvSpPr txBox="1">
              <a:spLocks noChangeArrowheads="1"/>
            </p:cNvSpPr>
            <p:nvPr/>
          </p:nvSpPr>
          <p:spPr bwMode="auto">
            <a:xfrm>
              <a:off x="6156176" y="2584152"/>
              <a:ext cx="2170789" cy="924244"/>
            </a:xfrm>
            <a:prstGeom prst="rect">
              <a:avLst/>
            </a:prstGeom>
            <a:noFill/>
            <a:ln w="9525">
              <a:noFill/>
              <a:miter lim="800000"/>
            </a:ln>
          </p:spPr>
          <p:txBody>
            <a:bodyPr>
              <a:sp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just">
                <a:spcAft>
                  <a:spcPts val="1200"/>
                </a:spcAft>
              </a:pPr>
              <a:r>
                <a:rPr lang="zh-CN" altLang="en-US" sz="1200">
                  <a:ea typeface="微软雅黑"/>
                  <a:sym typeface="Arial" pitchFamily="34" charset="0"/>
                </a:rPr>
                <a:t>有效降低因血药浓度波峰高于有效镇痛浓度带来的不良反应发生风险</a:t>
              </a:r>
              <a:endParaRPr lang="en-US" altLang="zh-CN" sz="1200">
                <a:ea typeface="微软雅黑"/>
                <a:sym typeface="Arial" pitchFamily="34" charset="0"/>
              </a:endParaRPr>
            </a:p>
            <a:p>
              <a:pPr algn="just">
                <a:spcAft>
                  <a:spcPts val="1200"/>
                </a:spcAft>
              </a:pPr>
              <a:r>
                <a:rPr lang="zh-CN" altLang="en-US" sz="1200">
                  <a:ea typeface="微软雅黑"/>
                  <a:sym typeface="Arial" pitchFamily="34" charset="0"/>
                </a:rPr>
                <a:t>有效因血药浓度波谷低于有效镇痛浓度带来的镇痛不足发生风险；并可有效降低爆发痛发生频率及风险</a:t>
              </a:r>
              <a:endParaRPr lang="zh-CN" altLang="en-US" sz="1200">
                <a:ea typeface="微软雅黑"/>
                <a:sym typeface="Arial" pitchFamily="34" charset="0"/>
              </a:endParaRPr>
            </a:p>
          </p:txBody>
        </p:sp>
        <p:sp>
          <p:nvSpPr>
            <p:cNvPr id="39969" name="TextBox 46"/>
            <p:cNvSpPr txBox="1">
              <a:spLocks noChangeArrowheads="1"/>
            </p:cNvSpPr>
            <p:nvPr/>
          </p:nvSpPr>
          <p:spPr bwMode="auto">
            <a:xfrm>
              <a:off x="6201037" y="2204671"/>
              <a:ext cx="1969054" cy="243222"/>
            </a:xfrm>
            <a:prstGeom prst="rect">
              <a:avLst/>
            </a:prstGeom>
            <a:noFill/>
            <a:ln w="9525">
              <a:noFill/>
              <a:miter lim="800000"/>
            </a:ln>
          </p:spPr>
          <p:txBody>
            <a:bodyPr>
              <a:sp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just">
                <a:spcAft>
                  <a:spcPts val="1200"/>
                </a:spcAft>
              </a:pPr>
              <a:r>
                <a:rPr lang="zh-CN" altLang="en-US" sz="1400" b="1">
                  <a:ea typeface="微软雅黑"/>
                  <a:sym typeface="+mn-ea"/>
                </a:rPr>
                <a:t>长期用药血药浓度平稳</a:t>
              </a:r>
              <a:endParaRPr lang="en-US" altLang="zh-CN" sz="1400" b="1">
                <a:ea typeface="微软雅黑"/>
                <a:sym typeface="+mn-ea"/>
              </a:endParaRPr>
            </a:p>
          </p:txBody>
        </p:sp>
        <p:sp>
          <p:nvSpPr>
            <p:cNvPr id="31" name="TextBox 47"/>
            <p:cNvSpPr txBox="1"/>
            <p:nvPr/>
          </p:nvSpPr>
          <p:spPr>
            <a:xfrm>
              <a:off x="6213024" y="4670741"/>
              <a:ext cx="2170057" cy="923304"/>
            </a:xfrm>
            <a:prstGeom prst="rect">
              <a:avLst/>
            </a:prstGeom>
            <a:noFill/>
          </p:spPr>
          <p:txBody>
            <a:bodyPr>
              <a:sp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just" fontAlgn="auto">
                <a:lnSpc>
                  <a:spcPct val="150000"/>
                </a:lnSpc>
                <a:spcBef>
                  <a:spcPct val="0"/>
                </a:spcBef>
                <a:spcAft>
                  <a:spcPct val="0"/>
                </a:spcAft>
                <a:defRPr/>
              </a:pPr>
              <a:r>
                <a:rPr lang="zh-CN" altLang="en-US" sz="1200">
                  <a:latin typeface="+mn-ea"/>
                  <a:ea typeface="+mn-ea"/>
                  <a:cs typeface="微软雅黑" panose="020b0503020204020204" charset="-122"/>
                  <a:sym typeface="Arial" pitchFamily="34" charset="0"/>
                </a:rPr>
                <a:t>相比口服阿片类药物，芬太尼透皮贴剂更少和胃肠道</a:t>
              </a:r>
              <a:r>
                <a:rPr lang="en-US" altLang="zh-CN" sz="1200" err="1">
                  <a:latin typeface="+mn-ea"/>
                  <a:ea typeface="+mn-ea"/>
                  <a:cs typeface="微软雅黑" panose="020b0503020204020204" charset="-122"/>
                  <a:sym typeface="Arial" pitchFamily="34" charset="0"/>
                </a:rPr>
                <a:t>μ</a:t>
              </a:r>
              <a:r>
                <a:rPr lang="zh-CN" altLang="en-US" sz="1200">
                  <a:latin typeface="+mn-ea"/>
                  <a:ea typeface="+mn-ea"/>
                  <a:cs typeface="微软雅黑" panose="020b0503020204020204" charset="-122"/>
                  <a:sym typeface="Arial" pitchFamily="34" charset="0"/>
                </a:rPr>
                <a:t>阿片受体结合，如恶心、呕吐、便秘等消化道不良反应发生的风险及程度更低、更轻</a:t>
              </a:r>
              <a:endParaRPr lang="zh-CN" altLang="en-US" sz="1200">
                <a:latin typeface="+mn-ea"/>
                <a:ea typeface="+mn-ea"/>
                <a:cs typeface="微软雅黑" panose="020b0503020204020204" charset="-122"/>
                <a:sym typeface="Arial" pitchFamily="34" charset="0"/>
              </a:endParaRPr>
            </a:p>
          </p:txBody>
        </p:sp>
        <p:sp>
          <p:nvSpPr>
            <p:cNvPr id="39971" name="TextBox 48"/>
            <p:cNvSpPr txBox="1">
              <a:spLocks noChangeArrowheads="1"/>
            </p:cNvSpPr>
            <p:nvPr/>
          </p:nvSpPr>
          <p:spPr bwMode="auto">
            <a:xfrm>
              <a:off x="6257440" y="4291598"/>
              <a:ext cx="2255892" cy="288074"/>
            </a:xfrm>
            <a:prstGeom prst="rect">
              <a:avLst/>
            </a:prstGeom>
            <a:noFill/>
            <a:ln w="9525">
              <a:noFill/>
              <a:miter lim="800000"/>
            </a:ln>
          </p:spPr>
          <p:txBody>
            <a:bodyPr>
              <a:sp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just">
                <a:lnSpc>
                  <a:spcPct val="150000"/>
                </a:lnSpc>
                <a:spcAft>
                  <a:spcPts val="1200"/>
                </a:spcAft>
              </a:pPr>
              <a:r>
                <a:rPr lang="zh-CN" altLang="en-US" sz="1400" b="1">
                  <a:ea typeface="微软雅黑"/>
                  <a:sym typeface="+mn-ea"/>
                </a:rPr>
                <a:t>长期用药消化道不良反应更低更轻</a:t>
              </a:r>
              <a:endParaRPr lang="zh-CN" altLang="en-US" sz="1400" b="1">
                <a:latin typeface="微软雅黑" panose="020b0503020204020204" charset="-122"/>
                <a:ea typeface="微软雅黑"/>
                <a:sym typeface="Arial" pitchFamily="34" charset="0"/>
              </a:endParaRPr>
            </a:p>
          </p:txBody>
        </p:sp>
        <p:sp>
          <p:nvSpPr>
            <p:cNvPr id="33" name="TextBox 49"/>
            <p:cNvSpPr txBox="1"/>
            <p:nvPr/>
          </p:nvSpPr>
          <p:spPr>
            <a:xfrm>
              <a:off x="792662" y="2584218"/>
              <a:ext cx="2489112" cy="863932"/>
            </a:xfrm>
            <a:prstGeom prst="rect">
              <a:avLst/>
            </a:prstGeom>
            <a:noFill/>
          </p:spPr>
          <p:txBody>
            <a:bodyPr>
              <a:sp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just" fontAlgn="auto">
                <a:lnSpc>
                  <a:spcPct val="150000"/>
                </a:lnSpc>
                <a:spcBef>
                  <a:spcPct val="0"/>
                </a:spcBef>
                <a:spcAft>
                  <a:spcPts val="1200"/>
                </a:spcAft>
                <a:defRPr/>
              </a:pPr>
              <a:r>
                <a:rPr lang="zh-CN" altLang="en-US" sz="1100">
                  <a:latin typeface="+mn-ea"/>
                  <a:ea typeface="+mn-ea"/>
                  <a:sym typeface="Arial" pitchFamily="34" charset="0"/>
                </a:rPr>
                <a:t>          口服缓释</a:t>
              </a:r>
              <a:r>
                <a:rPr lang="en-US" altLang="zh-CN" sz="1100">
                  <a:latin typeface="+mn-ea"/>
                  <a:ea typeface="+mn-ea"/>
                  <a:sym typeface="Arial" pitchFamily="34" charset="0"/>
                </a:rPr>
                <a:t>q12h</a:t>
              </a:r>
              <a:r>
                <a:rPr lang="zh-CN" altLang="en-US" sz="1100">
                  <a:latin typeface="+mn-ea"/>
                  <a:ea typeface="+mn-ea"/>
                  <a:sym typeface="Arial" pitchFamily="34" charset="0"/>
                </a:rPr>
                <a:t> </a:t>
              </a:r>
              <a:r>
                <a:rPr lang="en-US" altLang="zh-CN" sz="1100">
                  <a:latin typeface="+mn-ea"/>
                  <a:ea typeface="+mn-ea"/>
                  <a:sym typeface="Arial" pitchFamily="34" charset="0"/>
                </a:rPr>
                <a:t>=</a:t>
              </a:r>
              <a:r>
                <a:rPr lang="zh-CN" altLang="en-US" sz="1100">
                  <a:latin typeface="+mn-ea"/>
                  <a:ea typeface="+mn-ea"/>
                  <a:sym typeface="Arial" pitchFamily="34" charset="0"/>
                </a:rPr>
                <a:t> </a:t>
              </a:r>
              <a:r>
                <a:rPr lang="en-US" altLang="zh-CN" sz="1100">
                  <a:latin typeface="+mn-ea"/>
                  <a:ea typeface="+mn-ea"/>
                  <a:sym typeface="Arial" pitchFamily="34" charset="0"/>
                </a:rPr>
                <a:t>3</a:t>
              </a:r>
              <a:r>
                <a:rPr lang="zh-CN" altLang="en-US" sz="1100">
                  <a:latin typeface="+mn-ea"/>
                  <a:ea typeface="+mn-ea"/>
                  <a:sym typeface="Arial" pitchFamily="34" charset="0"/>
                </a:rPr>
                <a:t>次 * 口服即释</a:t>
              </a:r>
              <a:r>
                <a:rPr lang="en-US" altLang="zh-CN" sz="1100">
                  <a:latin typeface="+mn-ea"/>
                  <a:ea typeface="+mn-ea"/>
                  <a:sym typeface="Arial" pitchFamily="34" charset="0"/>
                </a:rPr>
                <a:t>q4h</a:t>
              </a:r>
              <a:endParaRPr lang="en-US" altLang="zh-CN" sz="1100">
                <a:latin typeface="+mn-ea"/>
                <a:ea typeface="+mn-ea"/>
                <a:sym typeface="Arial" pitchFamily="34" charset="0"/>
              </a:endParaRPr>
            </a:p>
            <a:p>
              <a:pPr algn="just" fontAlgn="auto">
                <a:lnSpc>
                  <a:spcPct val="150000"/>
                </a:lnSpc>
                <a:spcBef>
                  <a:spcPct val="0"/>
                </a:spcBef>
                <a:spcAft>
                  <a:spcPts val="1200"/>
                </a:spcAft>
                <a:defRPr/>
              </a:pPr>
              <a:r>
                <a:rPr lang="zh-CN" altLang="en-US" sz="1100">
                  <a:latin typeface="+mn-ea"/>
                  <a:ea typeface="+mn-ea"/>
                  <a:sym typeface="Arial" pitchFamily="34" charset="0"/>
                </a:rPr>
                <a:t>芬太尼透皮贴剂</a:t>
              </a:r>
              <a:r>
                <a:rPr lang="en-US" altLang="zh-CN" sz="1100">
                  <a:latin typeface="+mn-ea"/>
                  <a:ea typeface="+mn-ea"/>
                  <a:sym typeface="Arial" pitchFamily="34" charset="0"/>
                </a:rPr>
                <a:t>q72h</a:t>
              </a:r>
              <a:r>
                <a:rPr lang="zh-CN" altLang="en-US" sz="1100">
                  <a:latin typeface="+mn-ea"/>
                  <a:ea typeface="+mn-ea"/>
                  <a:sym typeface="Arial" pitchFamily="34" charset="0"/>
                </a:rPr>
                <a:t> </a:t>
              </a:r>
              <a:r>
                <a:rPr lang="en-US" altLang="zh-CN" sz="1100">
                  <a:latin typeface="+mn-ea"/>
                  <a:ea typeface="+mn-ea"/>
                  <a:sym typeface="Arial" pitchFamily="34" charset="0"/>
                </a:rPr>
                <a:t>=</a:t>
              </a:r>
              <a:r>
                <a:rPr lang="zh-CN" altLang="en-US" sz="1100">
                  <a:latin typeface="+mn-ea"/>
                  <a:ea typeface="+mn-ea"/>
                  <a:sym typeface="Arial" pitchFamily="34" charset="0"/>
                </a:rPr>
                <a:t> </a:t>
              </a:r>
              <a:r>
                <a:rPr lang="en-US" altLang="zh-CN" sz="1100">
                  <a:latin typeface="+mn-ea"/>
                  <a:ea typeface="+mn-ea"/>
                  <a:sym typeface="Arial" pitchFamily="34" charset="0"/>
                </a:rPr>
                <a:t>6</a:t>
              </a:r>
              <a:r>
                <a:rPr lang="zh-CN" altLang="en-US" sz="1100">
                  <a:latin typeface="+mn-ea"/>
                  <a:ea typeface="+mn-ea"/>
                  <a:sym typeface="Arial" pitchFamily="34" charset="0"/>
                </a:rPr>
                <a:t>次 * 口服缓释</a:t>
              </a:r>
              <a:r>
                <a:rPr lang="en-US" altLang="zh-CN" sz="1100">
                  <a:latin typeface="+mn-ea"/>
                  <a:ea typeface="+mn-ea"/>
                  <a:sym typeface="Arial" pitchFamily="34" charset="0"/>
                </a:rPr>
                <a:t>q12h</a:t>
              </a:r>
              <a:endParaRPr lang="en-US" altLang="zh-CN" sz="1100">
                <a:latin typeface="+mn-ea"/>
                <a:ea typeface="+mn-ea"/>
                <a:sym typeface="Arial" pitchFamily="34" charset="0"/>
              </a:endParaRPr>
            </a:p>
            <a:p>
              <a:pPr algn="just" fontAlgn="auto">
                <a:lnSpc>
                  <a:spcPct val="150000"/>
                </a:lnSpc>
                <a:spcBef>
                  <a:spcPct val="0"/>
                </a:spcBef>
                <a:spcAft>
                  <a:spcPts val="1200"/>
                </a:spcAft>
                <a:defRPr/>
              </a:pPr>
              <a:r>
                <a:rPr lang="zh-CN" altLang="en-US" sz="1100">
                  <a:latin typeface="+mn-ea"/>
                  <a:ea typeface="+mn-ea"/>
                  <a:sym typeface="Arial" pitchFamily="34" charset="0"/>
                </a:rPr>
                <a:t>                                 </a:t>
              </a:r>
              <a:r>
                <a:rPr lang="en-US" altLang="zh-CN" sz="1100">
                  <a:latin typeface="+mn-ea"/>
                  <a:ea typeface="+mn-ea"/>
                  <a:sym typeface="Arial" pitchFamily="34" charset="0"/>
                </a:rPr>
                <a:t>=</a:t>
              </a:r>
              <a:r>
                <a:rPr lang="zh-CN" altLang="en-US" sz="1100">
                  <a:latin typeface="+mn-ea"/>
                  <a:ea typeface="+mn-ea"/>
                  <a:sym typeface="Arial" pitchFamily="34" charset="0"/>
                </a:rPr>
                <a:t> </a:t>
              </a:r>
              <a:r>
                <a:rPr lang="en-US" altLang="zh-CN" sz="1100">
                  <a:latin typeface="+mn-ea"/>
                  <a:ea typeface="+mn-ea"/>
                  <a:sym typeface="Arial" pitchFamily="34" charset="0"/>
                </a:rPr>
                <a:t>18</a:t>
              </a:r>
              <a:r>
                <a:rPr lang="zh-CN" altLang="en-US" sz="1100">
                  <a:latin typeface="+mn-ea"/>
                  <a:ea typeface="+mn-ea"/>
                  <a:sym typeface="Arial" pitchFamily="34" charset="0"/>
                </a:rPr>
                <a:t>次 * 口服即释</a:t>
              </a:r>
              <a:r>
                <a:rPr lang="en-US" altLang="zh-CN" sz="1100">
                  <a:latin typeface="+mn-ea"/>
                  <a:ea typeface="+mn-ea"/>
                  <a:sym typeface="Arial" pitchFamily="34" charset="0"/>
                </a:rPr>
                <a:t>q4h</a:t>
              </a:r>
              <a:endParaRPr lang="zh-CN" altLang="en-US" sz="1100">
                <a:latin typeface="+mn-ea"/>
                <a:ea typeface="+mn-ea"/>
                <a:sym typeface="Arial" pitchFamily="34" charset="0"/>
              </a:endParaRPr>
            </a:p>
          </p:txBody>
        </p:sp>
        <p:sp>
          <p:nvSpPr>
            <p:cNvPr id="34" name="TextBox 50"/>
            <p:cNvSpPr txBox="1"/>
            <p:nvPr/>
          </p:nvSpPr>
          <p:spPr>
            <a:xfrm>
              <a:off x="838071" y="2204961"/>
              <a:ext cx="2698231" cy="298075"/>
            </a:xfrm>
            <a:prstGeom prst="rect">
              <a:avLst/>
            </a:prstGeom>
            <a:noFill/>
          </p:spPr>
          <p:txBody>
            <a:bodyPr>
              <a:sp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just" fontAlgn="auto">
                <a:lnSpc>
                  <a:spcPct val="150000"/>
                </a:lnSpc>
                <a:spcBef>
                  <a:spcPct val="0"/>
                </a:spcBef>
                <a:spcAft>
                  <a:spcPts val="1200"/>
                </a:spcAft>
                <a:defRPr/>
              </a:pPr>
              <a:r>
                <a:rPr lang="zh-CN" altLang="en-US" sz="1400" b="1">
                  <a:latin typeface="+mn-ea"/>
                  <a:ea typeface="+mn-ea"/>
                  <a:sym typeface="+mn-ea"/>
                </a:rPr>
                <a:t>作用时间长达</a:t>
              </a:r>
              <a:r>
                <a:rPr lang="en-US" altLang="zh-CN" sz="1400" b="1">
                  <a:latin typeface="+mn-ea"/>
                  <a:ea typeface="+mn-ea"/>
                  <a:sym typeface="+mn-ea"/>
                </a:rPr>
                <a:t>72h</a:t>
              </a:r>
              <a:r>
                <a:rPr lang="zh-CN" altLang="en-US" sz="1400" b="1">
                  <a:latin typeface="+mn-ea"/>
                  <a:ea typeface="+mn-ea"/>
                  <a:sym typeface="+mn-ea"/>
                </a:rPr>
                <a:t>：有效优化给药频次</a:t>
              </a:r>
              <a:endParaRPr lang="en-US" altLang="zh-CN" sz="1400" b="1">
                <a:latin typeface="+mn-ea"/>
                <a:ea typeface="+mn-ea"/>
                <a:sym typeface="+mn-ea"/>
              </a:endParaRPr>
            </a:p>
          </p:txBody>
        </p:sp>
        <p:sp>
          <p:nvSpPr>
            <p:cNvPr id="35" name="TextBox 51"/>
            <p:cNvSpPr txBox="1"/>
            <p:nvPr/>
          </p:nvSpPr>
          <p:spPr>
            <a:xfrm>
              <a:off x="848825" y="4670741"/>
              <a:ext cx="2171252" cy="703990"/>
            </a:xfrm>
            <a:prstGeom prst="rect">
              <a:avLst/>
            </a:prstGeom>
            <a:noFill/>
          </p:spPr>
          <p:txBody>
            <a:bodyPr>
              <a:sp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fontAlgn="auto">
                <a:lnSpc>
                  <a:spcPct val="150000"/>
                </a:lnSpc>
                <a:spcBef>
                  <a:spcPct val="0"/>
                </a:spcBef>
                <a:spcAft>
                  <a:spcPct val="0"/>
                </a:spcAft>
                <a:defRPr/>
              </a:pPr>
              <a:r>
                <a:rPr lang="zh-CN" altLang="en-US" sz="1200">
                  <a:latin typeface="+mn-ea"/>
                  <a:ea typeface="+mn-ea"/>
                  <a:sym typeface="Arial" pitchFamily="34" charset="0"/>
                </a:rPr>
                <a:t>代谢产物：去甲芬太尼；无活性。</a:t>
              </a:r>
              <a:endParaRPr lang="en-US" altLang="zh-CN" sz="1200">
                <a:latin typeface="+mn-ea"/>
                <a:ea typeface="+mn-ea"/>
                <a:sym typeface="Arial" pitchFamily="34" charset="0"/>
              </a:endParaRPr>
            </a:p>
            <a:p>
              <a:pPr fontAlgn="auto">
                <a:lnSpc>
                  <a:spcPct val="150000"/>
                </a:lnSpc>
                <a:spcBef>
                  <a:spcPct val="0"/>
                </a:spcBef>
                <a:spcAft>
                  <a:spcPct val="0"/>
                </a:spcAft>
                <a:defRPr/>
              </a:pPr>
              <a:r>
                <a:rPr lang="zh-CN" altLang="en-US" sz="1200">
                  <a:latin typeface="+mn-ea"/>
                  <a:ea typeface="+mn-ea"/>
                  <a:sym typeface="Arial" pitchFamily="34" charset="0"/>
                </a:rPr>
                <a:t>长期使用芬太尼透皮贴剂进行镇痛治疗相比口服药更安全。</a:t>
              </a:r>
              <a:endParaRPr lang="zh-CN" altLang="en-US" sz="1200">
                <a:latin typeface="+mn-ea"/>
                <a:ea typeface="+mn-ea"/>
                <a:sym typeface="Arial" pitchFamily="34" charset="0"/>
              </a:endParaRPr>
            </a:p>
          </p:txBody>
        </p:sp>
        <p:sp>
          <p:nvSpPr>
            <p:cNvPr id="39975" name="TextBox 52"/>
            <p:cNvSpPr txBox="1">
              <a:spLocks noChangeArrowheads="1"/>
            </p:cNvSpPr>
            <p:nvPr/>
          </p:nvSpPr>
          <p:spPr bwMode="auto">
            <a:xfrm>
              <a:off x="893927" y="4291791"/>
              <a:ext cx="1280580" cy="297947"/>
            </a:xfrm>
            <a:prstGeom prst="rect">
              <a:avLst/>
            </a:prstGeom>
            <a:noFill/>
            <a:ln w="9525">
              <a:noFill/>
              <a:miter lim="800000"/>
            </a:ln>
          </p:spPr>
          <p:txBody>
            <a:bodyPr>
              <a:sp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nSpc>
                  <a:spcPct val="150000"/>
                </a:lnSpc>
                <a:spcAft>
                  <a:spcPts val="1200"/>
                </a:spcAft>
              </a:pPr>
              <a:r>
                <a:rPr lang="zh-CN" altLang="en-US" sz="1400" b="1">
                  <a:ea typeface="微软雅黑"/>
                  <a:sym typeface="+mn-ea"/>
                </a:rPr>
                <a:t>长期用药安全性高</a:t>
              </a:r>
              <a:endParaRPr lang="zh-CN" altLang="en-US" sz="1400" b="1">
                <a:ea typeface="微软雅黑"/>
              </a:endParaRPr>
            </a:p>
          </p:txBody>
        </p:sp>
      </p:grpSp>
      <p:sp>
        <p:nvSpPr>
          <p:cNvPr id="38" name="Title 6"/>
          <p:cNvSpPr txBox="1"/>
          <p:nvPr>
            <p:custDataLst>
              <p:tags r:id="rId4"/>
            </p:custDataLst>
          </p:nvPr>
        </p:nvSpPr>
        <p:spPr>
          <a:xfrm>
            <a:off x="828675" y="157163"/>
            <a:ext cx="11210925" cy="503237"/>
          </a:xfrm>
          <a:prstGeom prst="rect">
            <a:avLst/>
          </a:prstGeom>
          <a:noFill/>
          <a:ln w="3175">
            <a:noFill/>
          </a:ln>
        </p:spPr>
        <p:txBody>
          <a:bodyPr lIns="72000" tIns="36000" rIns="72000" bIns="36000" anchor="b"/>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fontAlgn="auto">
              <a:spcBef>
                <a:spcPct val="0"/>
              </a:spcBef>
              <a:spcAft>
                <a:spcPct val="0"/>
              </a:spcAft>
              <a:defRPr/>
            </a:pPr>
            <a:r>
              <a:rPr lang="zh-CN" altLang="en-US" sz="2800" b="1">
                <a:solidFill>
                  <a:schemeClr val="tx1">
                    <a:lumMod val="75000"/>
                    <a:lumOff val="25000"/>
                  </a:schemeClr>
                </a:solidFill>
                <a:latin typeface="+mn-ea"/>
                <a:ea typeface="+mn-ea"/>
                <a:sym typeface="+mn-ea"/>
              </a:rPr>
              <a:t>二、</a:t>
            </a:r>
            <a:r>
              <a:rPr lang="en-US" altLang="zh-CN" sz="2800" b="1">
                <a:solidFill>
                  <a:schemeClr val="tx1">
                    <a:lumMod val="75000"/>
                    <a:lumOff val="25000"/>
                  </a:schemeClr>
                </a:solidFill>
                <a:latin typeface="+mn-ea"/>
                <a:ea typeface="+mn-ea"/>
                <a:sym typeface="+mn-ea"/>
              </a:rPr>
              <a:t>《</a:t>
            </a:r>
            <a:r>
              <a:rPr lang="zh-CN" altLang="en-US" sz="2800" b="1">
                <a:solidFill>
                  <a:schemeClr val="tx1">
                    <a:lumMod val="75000"/>
                    <a:lumOff val="25000"/>
                  </a:schemeClr>
                </a:solidFill>
                <a:latin typeface="+mn-ea"/>
                <a:ea typeface="+mn-ea"/>
                <a:sym typeface="+mn-ea"/>
              </a:rPr>
              <a:t>指南</a:t>
            </a:r>
            <a:r>
              <a:rPr lang="en-US" altLang="zh-CN" sz="2800" b="1">
                <a:solidFill>
                  <a:schemeClr val="tx1">
                    <a:lumMod val="75000"/>
                    <a:lumOff val="25000"/>
                  </a:schemeClr>
                </a:solidFill>
                <a:latin typeface="+mn-ea"/>
                <a:ea typeface="+mn-ea"/>
                <a:sym typeface="+mn-ea"/>
              </a:rPr>
              <a:t>》2A</a:t>
            </a:r>
            <a:r>
              <a:rPr lang="zh-CN" altLang="en-US" sz="2800" b="1">
                <a:solidFill>
                  <a:schemeClr val="tx1">
                    <a:lumMod val="75000"/>
                    <a:lumOff val="25000"/>
                  </a:schemeClr>
                </a:solidFill>
                <a:latin typeface="+mn-ea"/>
                <a:ea typeface="+mn-ea"/>
                <a:sym typeface="+mn-ea"/>
              </a:rPr>
              <a:t> 证据， </a:t>
            </a:r>
            <a:r>
              <a:rPr lang="en-US" altLang="zh-CN" sz="2800" b="1">
                <a:solidFill>
                  <a:schemeClr val="tx1">
                    <a:lumMod val="75000"/>
                    <a:lumOff val="25000"/>
                  </a:schemeClr>
                </a:solidFill>
                <a:latin typeface="+mn-ea"/>
                <a:ea typeface="+mn-ea"/>
                <a:sym typeface="+mn-ea"/>
              </a:rPr>
              <a:t>I</a:t>
            </a:r>
            <a:r>
              <a:rPr lang="zh-CN" altLang="en-US" sz="2800" b="1">
                <a:solidFill>
                  <a:schemeClr val="tx1">
                    <a:lumMod val="75000"/>
                    <a:lumOff val="25000"/>
                  </a:schemeClr>
                </a:solidFill>
                <a:latin typeface="+mn-ea"/>
                <a:ea typeface="+mn-ea"/>
                <a:sym typeface="+mn-ea"/>
              </a:rPr>
              <a:t> 级推荐：</a:t>
            </a:r>
            <a:r>
              <a:rPr lang="zh-CN" altLang="en-US" sz="2000" b="1">
                <a:solidFill>
                  <a:srgbClr val="FF0000"/>
                </a:solidFill>
                <a:latin typeface="+mn-ea"/>
                <a:ea typeface="+mn-ea"/>
                <a:sym typeface="+mn-ea"/>
              </a:rPr>
              <a:t>阿片需求稳定的患者</a:t>
            </a:r>
            <a:r>
              <a:rPr lang="zh-CN" altLang="en-US" sz="2000" b="1">
                <a:solidFill>
                  <a:schemeClr val="tx1">
                    <a:lumMod val="75000"/>
                    <a:lumOff val="25000"/>
                  </a:schemeClr>
                </a:solidFill>
                <a:latin typeface="+mn-ea"/>
                <a:ea typeface="+mn-ea"/>
                <a:sym typeface="+mn-ea"/>
              </a:rPr>
              <a:t>应优选芬太尼贴</a:t>
            </a:r>
            <a:endParaRPr lang="zh-CN" altLang="en-US" sz="2000" b="1">
              <a:solidFill>
                <a:schemeClr val="tx1">
                  <a:lumMod val="75000"/>
                  <a:lumOff val="25000"/>
                </a:schemeClr>
              </a:solidFill>
              <a:latin typeface="+mn-ea"/>
              <a:ea typeface="+mn-ea"/>
            </a:endParaRPr>
          </a:p>
        </p:txBody>
      </p:sp>
      <p:sp>
        <p:nvSpPr>
          <p:cNvPr id="39" name="矩形 38"/>
          <p:cNvSpPr/>
          <p:nvPr/>
        </p:nvSpPr>
        <p:spPr>
          <a:xfrm>
            <a:off x="0" y="204788"/>
            <a:ext cx="579438" cy="407987"/>
          </a:xfrm>
          <a:prstGeom prst="rect">
            <a:avLst/>
          </a:prstGeom>
          <a:pattFill prst="ltDnDiag">
            <a:fgClr>
              <a:srgbClr val="1C60A8"/>
            </a:fgClr>
            <a:bgClr>
              <a:srgbClr val="004EA2"/>
            </a:bgClr>
          </a:pattFill>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rtl="0" fontAlgn="base">
              <a:spcBef>
                <a:spcPct val="0"/>
              </a:spcBef>
              <a:spcAft>
                <a:spcPct val="0"/>
              </a:spcAft>
              <a:defRPr kern="1200">
                <a:solidFill>
                  <a:srgbClr val="FFFFFF"/>
                </a:solidFill>
                <a:latin typeface="Arial"/>
                <a:ea typeface="宋体" panose="02010600030101010101" pitchFamily="2" charset="-122"/>
                <a:cs typeface="+mn-cs"/>
              </a:defRPr>
            </a:lvl1pPr>
            <a:lvl2pPr marL="457200" algn="l" rtl="0" fontAlgn="base">
              <a:spcBef>
                <a:spcPct val="0"/>
              </a:spcBef>
              <a:spcAft>
                <a:spcPct val="0"/>
              </a:spcAft>
              <a:defRPr kern="1200">
                <a:solidFill>
                  <a:srgbClr val="FFFFFF"/>
                </a:solidFill>
                <a:latin typeface="Arial"/>
                <a:ea typeface="宋体" panose="02010600030101010101" pitchFamily="2" charset="-122"/>
                <a:cs typeface="+mn-cs"/>
              </a:defRPr>
            </a:lvl2pPr>
            <a:lvl3pPr marL="914400" algn="l" rtl="0" fontAlgn="base">
              <a:spcBef>
                <a:spcPct val="0"/>
              </a:spcBef>
              <a:spcAft>
                <a:spcPct val="0"/>
              </a:spcAft>
              <a:defRPr kern="1200">
                <a:solidFill>
                  <a:srgbClr val="FFFFFF"/>
                </a:solidFill>
                <a:latin typeface="Arial"/>
                <a:ea typeface="宋体" panose="02010600030101010101" pitchFamily="2" charset="-122"/>
                <a:cs typeface="+mn-cs"/>
              </a:defRPr>
            </a:lvl3pPr>
            <a:lvl4pPr marL="1371600" algn="l" rtl="0" fontAlgn="base">
              <a:spcBef>
                <a:spcPct val="0"/>
              </a:spcBef>
              <a:spcAft>
                <a:spcPct val="0"/>
              </a:spcAft>
              <a:defRPr kern="1200">
                <a:solidFill>
                  <a:srgbClr val="FFFFFF"/>
                </a:solidFill>
                <a:latin typeface="Arial"/>
                <a:ea typeface="宋体" panose="02010600030101010101" pitchFamily="2" charset="-122"/>
                <a:cs typeface="+mn-cs"/>
              </a:defRPr>
            </a:lvl4pPr>
            <a:lvl5pPr marL="1828800" algn="l" rtl="0" fontAlgn="base">
              <a:spcBef>
                <a:spcPct val="0"/>
              </a:spcBef>
              <a:spcAft>
                <a:spcPct val="0"/>
              </a:spcAft>
              <a:defRPr kern="1200">
                <a:solidFill>
                  <a:srgbClr val="FFFFFF"/>
                </a:solidFill>
                <a:latin typeface="Arial"/>
                <a:ea typeface="宋体" panose="02010600030101010101" pitchFamily="2" charset="-122"/>
                <a:cs typeface="+mn-cs"/>
              </a:defRPr>
            </a:lvl5pPr>
            <a:lvl6pPr marL="2286000" algn="l" defTabSz="914400" rtl="0" eaLnBrk="1" latinLnBrk="0" hangingPunct="1">
              <a:defRPr kern="1200">
                <a:solidFill>
                  <a:srgbClr val="FFFFFF"/>
                </a:solidFill>
                <a:latin typeface="Arial"/>
                <a:ea typeface="宋体" panose="02010600030101010101" pitchFamily="2" charset="-122"/>
                <a:cs typeface="+mn-cs"/>
              </a:defRPr>
            </a:lvl6pPr>
            <a:lvl7pPr marL="2743200" algn="l" defTabSz="914400" rtl="0" eaLnBrk="1" latinLnBrk="0" hangingPunct="1">
              <a:defRPr kern="1200">
                <a:solidFill>
                  <a:srgbClr val="FFFFFF"/>
                </a:solidFill>
                <a:latin typeface="Arial"/>
                <a:ea typeface="宋体" panose="02010600030101010101" pitchFamily="2" charset="-122"/>
                <a:cs typeface="+mn-cs"/>
              </a:defRPr>
            </a:lvl7pPr>
            <a:lvl8pPr marL="3200400" algn="l" defTabSz="914400" rtl="0" eaLnBrk="1" latinLnBrk="0" hangingPunct="1">
              <a:defRPr kern="1200">
                <a:solidFill>
                  <a:srgbClr val="FFFFFF"/>
                </a:solidFill>
                <a:latin typeface="Arial"/>
                <a:ea typeface="宋体" panose="02010600030101010101" pitchFamily="2" charset="-122"/>
                <a:cs typeface="+mn-cs"/>
              </a:defRPr>
            </a:lvl8pPr>
            <a:lvl9pPr marL="3657600" algn="l" defTabSz="914400" rtl="0" eaLnBrk="1" latinLnBrk="0" hangingPunct="1">
              <a:defRPr kern="1200">
                <a:solidFill>
                  <a:srgbClr val="FFFFFF"/>
                </a:solidFill>
                <a:latin typeface="Arial"/>
                <a:ea typeface="宋体" panose="02010600030101010101" pitchFamily="2" charset="-122"/>
                <a:cs typeface="+mn-cs"/>
              </a:defRPr>
            </a:lvl9pPr>
          </a:lstStyle>
          <a:p>
            <a:pPr algn="ctr" fontAlgn="auto">
              <a:spcBef>
                <a:spcPct val="0"/>
              </a:spcBef>
              <a:spcAft>
                <a:spcPct val="0"/>
              </a:spcAft>
              <a:defRPr/>
            </a:pPr>
            <a:endParaRPr lang="zh-CN" altLang="en-US"/>
          </a:p>
        </p:txBody>
      </p:sp>
    </p:spTree>
  </p:cSld>
  <p:clrMapOvr>
    <a:masterClrMapping/>
  </p:clrMapOvr>
  <p:transition spd="slow" advTm="3000"/>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5"/>
          <a:stretch>
            <a:fillRect/>
          </a:stretch>
        </a:blipFill>
        <a:effectLst/>
      </p:bgPr>
    </p:bg>
    <p:spTree>
      <p:nvGrpSpPr>
        <p:cNvPr id="1" name=""/>
        <p:cNvGrpSpPr/>
        <p:nvPr/>
      </p:nvGrpSpPr>
      <p:grpSpPr>
        <a:xfrm>
          <a:off x="0" y="0"/>
          <a:ext cx="0" cy="0"/>
        </a:xfrm>
      </p:grpSpPr>
      <p:sp>
        <p:nvSpPr>
          <p:cNvPr id="2" name="文本框 1"/>
          <p:cNvSpPr txBox="1"/>
          <p:nvPr/>
        </p:nvSpPr>
        <p:spPr>
          <a:xfrm>
            <a:off x="0" y="903288"/>
            <a:ext cx="6096000" cy="430212"/>
          </a:xfrm>
          <a:prstGeom prst="rect">
            <a:avLst/>
          </a:prstGeom>
          <a:noFill/>
        </p:spPr>
        <p:txBody>
          <a:bodyPr>
            <a:sp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fontAlgn="auto">
              <a:spcBef>
                <a:spcPct val="0"/>
              </a:spcBef>
              <a:spcAft>
                <a:spcPct val="0"/>
              </a:spcAft>
              <a:defRPr/>
            </a:pPr>
            <a:r>
              <a:rPr lang="en-US" altLang="zh-CN" sz="2200" b="1" u="sng" spc="400">
                <a:solidFill>
                  <a:schemeClr val="tx1">
                    <a:lumMod val="75000"/>
                    <a:lumOff val="25000"/>
                  </a:schemeClr>
                </a:solidFill>
                <a:latin typeface="微软雅黑" panose="020b0503020204020204" charset="-122"/>
                <a:ea typeface="微软雅黑"/>
                <a:cs typeface="微软雅黑" panose="020b0503020204020204" charset="-122"/>
              </a:rPr>
              <a:t>2018ESMO</a:t>
            </a:r>
            <a:r>
              <a:rPr lang="zh-CN" altLang="en-US" sz="2200" b="1" u="sng" spc="400">
                <a:solidFill>
                  <a:schemeClr val="tx1">
                    <a:lumMod val="75000"/>
                    <a:lumOff val="25000"/>
                  </a:schemeClr>
                </a:solidFill>
                <a:latin typeface="微软雅黑" panose="020b0503020204020204" charset="-122"/>
                <a:ea typeface="微软雅黑"/>
                <a:cs typeface="微软雅黑" panose="020b0503020204020204" charset="-122"/>
              </a:rPr>
              <a:t>成人癌痛指南</a:t>
            </a:r>
            <a:endParaRPr lang="zh-CN" altLang="en-US" sz="2200" b="1" u="sng" spc="400">
              <a:solidFill>
                <a:schemeClr val="tx1">
                  <a:lumMod val="75000"/>
                  <a:lumOff val="25000"/>
                </a:schemeClr>
              </a:solidFill>
              <a:latin typeface="微软雅黑" panose="020b0503020204020204" charset="-122"/>
              <a:ea typeface="微软雅黑"/>
              <a:cs typeface="微软雅黑" panose="020b0503020204020204" charset="-122"/>
            </a:endParaRPr>
          </a:p>
        </p:txBody>
      </p:sp>
      <p:sp>
        <p:nvSpPr>
          <p:cNvPr id="3" name="文本框 2"/>
          <p:cNvSpPr txBox="1"/>
          <p:nvPr/>
        </p:nvSpPr>
        <p:spPr>
          <a:xfrm>
            <a:off x="608330" y="2089665"/>
            <a:ext cx="5030470" cy="2397195"/>
          </a:xfrm>
          <a:prstGeom prst="rect">
            <a:avLst/>
          </a:prstGeom>
          <a:noFill/>
        </p:spPr>
        <p:txBody>
          <a:bodyPr>
            <a:sp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just" fontAlgn="auto">
              <a:lnSpc>
                <a:spcPct val="120000"/>
              </a:lnSpc>
              <a:spcBef>
                <a:spcPct val="0"/>
              </a:spcBef>
              <a:spcAft>
                <a:spcPct val="0"/>
              </a:spcAft>
              <a:defRPr/>
            </a:pPr>
            <a:r>
              <a:rPr lang="zh-CN" altLang="en-US" sz="1400" b="1">
                <a:solidFill>
                  <a:srgbClr val="FF0000"/>
                </a:solidFill>
                <a:latin typeface="微软雅黑" panose="020b0503020204020204" charset="-122"/>
                <a:ea typeface="微软雅黑"/>
              </a:rPr>
              <a:t>Transdermal (t.d.) fentanyl and t.d. buprenorphine are </a:t>
            </a:r>
            <a:r>
              <a:rPr lang="zh-CN" altLang="en-US" sz="1400" b="1">
                <a:solidFill>
                  <a:srgbClr val="FF0000"/>
                </a:solidFill>
                <a:highlight>
                  <a:srgbClr val="FFFF00"/>
                </a:highlight>
                <a:latin typeface="微软雅黑" panose="020b0503020204020204" charset="-122"/>
                <a:ea typeface="微软雅黑"/>
              </a:rPr>
              <a:t>best</a:t>
            </a:r>
            <a:r>
              <a:rPr lang="en-US" altLang="zh-CN" sz="1400" b="1">
                <a:solidFill>
                  <a:srgbClr val="FF0000"/>
                </a:solidFill>
                <a:latin typeface="微软雅黑" panose="020b0503020204020204" charset="-122"/>
                <a:ea typeface="微软雅黑"/>
              </a:rPr>
              <a:t> </a:t>
            </a:r>
            <a:r>
              <a:rPr lang="zh-CN" altLang="en-US" sz="1400" b="1">
                <a:solidFill>
                  <a:srgbClr val="FF0000"/>
                </a:solidFill>
                <a:latin typeface="微软雅黑" panose="020b0503020204020204" charset="-122"/>
                <a:ea typeface="微软雅黑"/>
              </a:rPr>
              <a:t>reserved for patients with stable opioid requirements</a:t>
            </a:r>
            <a:r>
              <a:rPr lang="zh-CN" altLang="en-US" sz="1400">
                <a:latin typeface="微软雅黑" panose="020b0503020204020204" charset="-122"/>
                <a:ea typeface="微软雅黑"/>
              </a:rPr>
              <a:t>; </a:t>
            </a:r>
            <a:r>
              <a:rPr lang="zh-CN" altLang="en-US" sz="1400">
                <a:solidFill>
                  <a:schemeClr val="tx1">
                    <a:lumMod val="75000"/>
                    <a:lumOff val="25000"/>
                  </a:schemeClr>
                </a:solidFill>
                <a:latin typeface="微软雅黑" panose="020b0503020204020204" charset="-122"/>
                <a:ea typeface="微软雅黑"/>
              </a:rPr>
              <a:t>however,</a:t>
            </a:r>
            <a:r>
              <a:rPr lang="en-US" altLang="zh-CN" sz="1400">
                <a:solidFill>
                  <a:schemeClr val="tx1">
                    <a:lumMod val="75000"/>
                    <a:lumOff val="25000"/>
                  </a:schemeClr>
                </a:solidFill>
                <a:latin typeface="微软雅黑" panose="020b0503020204020204" charset="-122"/>
                <a:ea typeface="微软雅黑"/>
              </a:rPr>
              <a:t> </a:t>
            </a:r>
            <a:r>
              <a:rPr lang="zh-CN" altLang="en-US" sz="1400">
                <a:solidFill>
                  <a:schemeClr val="tx1">
                    <a:lumMod val="75000"/>
                    <a:lumOff val="25000"/>
                  </a:schemeClr>
                </a:solidFill>
                <a:latin typeface="微软雅黑" panose="020b0503020204020204" charset="-122"/>
                <a:ea typeface="微软雅黑"/>
              </a:rPr>
              <a:t>the use of lower strength t.d. fentanyl preparations in patients</a:t>
            </a:r>
            <a:r>
              <a:rPr lang="en-US" altLang="zh-CN" sz="1400">
                <a:solidFill>
                  <a:schemeClr val="tx1">
                    <a:lumMod val="75000"/>
                    <a:lumOff val="25000"/>
                  </a:schemeClr>
                </a:solidFill>
                <a:latin typeface="微软雅黑" panose="020b0503020204020204" charset="-122"/>
                <a:ea typeface="微软雅黑"/>
              </a:rPr>
              <a:t> </a:t>
            </a:r>
            <a:r>
              <a:rPr lang="zh-CN" altLang="en-US" sz="1400">
                <a:solidFill>
                  <a:schemeClr val="tx1">
                    <a:lumMod val="75000"/>
                    <a:lumOff val="25000"/>
                  </a:schemeClr>
                </a:solidFill>
                <a:latin typeface="微软雅黑" panose="020b0503020204020204" charset="-122"/>
                <a:ea typeface="微软雅黑"/>
              </a:rPr>
              <a:t>with unstable opioid requirements requires examination. The t.d.</a:t>
            </a:r>
            <a:r>
              <a:rPr lang="en-US" altLang="zh-CN" sz="1400">
                <a:solidFill>
                  <a:schemeClr val="tx1">
                    <a:lumMod val="75000"/>
                    <a:lumOff val="25000"/>
                  </a:schemeClr>
                </a:solidFill>
                <a:latin typeface="微软雅黑" panose="020b0503020204020204" charset="-122"/>
                <a:ea typeface="微软雅黑"/>
              </a:rPr>
              <a:t> </a:t>
            </a:r>
            <a:r>
              <a:rPr lang="zh-CN" altLang="en-US" sz="1400">
                <a:solidFill>
                  <a:schemeClr val="tx1">
                    <a:lumMod val="75000"/>
                    <a:lumOff val="25000"/>
                  </a:schemeClr>
                </a:solidFill>
                <a:latin typeface="微软雅黑" panose="020b0503020204020204" charset="-122"/>
                <a:ea typeface="微软雅黑"/>
              </a:rPr>
              <a:t>route is usually contraindicated during the titration phase, in opioid</a:t>
            </a:r>
            <a:r>
              <a:rPr lang="en-US" altLang="zh-CN" sz="1400">
                <a:solidFill>
                  <a:schemeClr val="tx1">
                    <a:lumMod val="75000"/>
                    <a:lumOff val="25000"/>
                  </a:schemeClr>
                </a:solidFill>
                <a:latin typeface="微软雅黑" panose="020b0503020204020204" charset="-122"/>
                <a:ea typeface="微软雅黑"/>
              </a:rPr>
              <a:t> </a:t>
            </a:r>
            <a:r>
              <a:rPr lang="zh-CN" altLang="en-US" sz="1400">
                <a:solidFill>
                  <a:schemeClr val="tx1">
                    <a:lumMod val="75000"/>
                    <a:lumOff val="25000"/>
                  </a:schemeClr>
                </a:solidFill>
                <a:latin typeface="微软雅黑" panose="020b0503020204020204" charset="-122"/>
                <a:ea typeface="微软雅黑"/>
              </a:rPr>
              <a:t>na</a:t>
            </a:r>
            <a:r>
              <a:rPr lang="en-US" altLang="zh-CN" sz="1400" err="1">
                <a:solidFill>
                  <a:schemeClr val="tx1">
                    <a:lumMod val="75000"/>
                    <a:lumOff val="25000"/>
                  </a:schemeClr>
                </a:solidFill>
                <a:latin typeface="微软雅黑" panose="020b0503020204020204" charset="-122"/>
                <a:ea typeface="微软雅黑"/>
              </a:rPr>
              <a:t>i</a:t>
            </a:r>
            <a:r>
              <a:rPr lang="zh-CN" altLang="en-US" sz="1400">
                <a:solidFill>
                  <a:schemeClr val="tx1">
                    <a:lumMod val="75000"/>
                    <a:lumOff val="25000"/>
                  </a:schemeClr>
                </a:solidFill>
                <a:latin typeface="微软雅黑" panose="020b0503020204020204" charset="-122"/>
                <a:ea typeface="微软雅黑"/>
              </a:rPr>
              <a:t>ve patients or to control BTcP. t.d. fentanyl can be</a:t>
            </a:r>
            <a:r>
              <a:rPr lang="en-US" altLang="zh-CN" sz="1400">
                <a:solidFill>
                  <a:schemeClr val="tx1">
                    <a:lumMod val="75000"/>
                    <a:lumOff val="25000"/>
                  </a:schemeClr>
                </a:solidFill>
                <a:latin typeface="微软雅黑" panose="020b0503020204020204" charset="-122"/>
                <a:ea typeface="微软雅黑"/>
              </a:rPr>
              <a:t> </a:t>
            </a:r>
            <a:r>
              <a:rPr lang="zh-CN" altLang="en-US" sz="1400">
                <a:solidFill>
                  <a:schemeClr val="tx1">
                    <a:lumMod val="75000"/>
                    <a:lumOff val="25000"/>
                  </a:schemeClr>
                </a:solidFill>
                <a:latin typeface="微软雅黑" panose="020b0503020204020204" charset="-122"/>
                <a:ea typeface="微软雅黑"/>
              </a:rPr>
              <a:t>useful in patients with nausea, vomiting, problems with swallowing, constipation and poor compliance.</a:t>
            </a:r>
            <a:endParaRPr lang="zh-CN" altLang="en-US" sz="1400">
              <a:solidFill>
                <a:schemeClr val="tx1">
                  <a:lumMod val="75000"/>
                  <a:lumOff val="25000"/>
                </a:schemeClr>
              </a:solidFill>
              <a:latin typeface="微软雅黑" panose="020b0503020204020204" charset="-122"/>
              <a:ea typeface="微软雅黑"/>
            </a:endParaRPr>
          </a:p>
        </p:txBody>
      </p:sp>
      <p:sp>
        <p:nvSpPr>
          <p:cNvPr id="4" name="圆角矩形 3"/>
          <p:cNvSpPr/>
          <p:nvPr/>
        </p:nvSpPr>
        <p:spPr>
          <a:xfrm>
            <a:off x="660400" y="1654175"/>
            <a:ext cx="5149850" cy="346075"/>
          </a:xfrm>
          <a:prstGeom prst="roundRect">
            <a:avLst>
              <a:gd name="adj" fmla="val 9399"/>
            </a:avLst>
          </a:prstGeom>
          <a:solidFill>
            <a:srgbClr val="ACC8F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rtl="0" fontAlgn="base">
              <a:spcBef>
                <a:spcPct val="0"/>
              </a:spcBef>
              <a:spcAft>
                <a:spcPct val="0"/>
              </a:spcAft>
              <a:defRPr kern="1200">
                <a:solidFill>
                  <a:srgbClr val="FFFFFF"/>
                </a:solidFill>
                <a:latin typeface="Arial"/>
                <a:ea typeface="宋体" panose="02010600030101010101" pitchFamily="2" charset="-122"/>
                <a:cs typeface="+mn-cs"/>
              </a:defRPr>
            </a:lvl1pPr>
            <a:lvl2pPr marL="457200" algn="l" rtl="0" fontAlgn="base">
              <a:spcBef>
                <a:spcPct val="0"/>
              </a:spcBef>
              <a:spcAft>
                <a:spcPct val="0"/>
              </a:spcAft>
              <a:defRPr kern="1200">
                <a:solidFill>
                  <a:srgbClr val="FFFFFF"/>
                </a:solidFill>
                <a:latin typeface="Arial"/>
                <a:ea typeface="宋体" panose="02010600030101010101" pitchFamily="2" charset="-122"/>
                <a:cs typeface="+mn-cs"/>
              </a:defRPr>
            </a:lvl2pPr>
            <a:lvl3pPr marL="914400" algn="l" rtl="0" fontAlgn="base">
              <a:spcBef>
                <a:spcPct val="0"/>
              </a:spcBef>
              <a:spcAft>
                <a:spcPct val="0"/>
              </a:spcAft>
              <a:defRPr kern="1200">
                <a:solidFill>
                  <a:srgbClr val="FFFFFF"/>
                </a:solidFill>
                <a:latin typeface="Arial"/>
                <a:ea typeface="宋体" panose="02010600030101010101" pitchFamily="2" charset="-122"/>
                <a:cs typeface="+mn-cs"/>
              </a:defRPr>
            </a:lvl3pPr>
            <a:lvl4pPr marL="1371600" algn="l" rtl="0" fontAlgn="base">
              <a:spcBef>
                <a:spcPct val="0"/>
              </a:spcBef>
              <a:spcAft>
                <a:spcPct val="0"/>
              </a:spcAft>
              <a:defRPr kern="1200">
                <a:solidFill>
                  <a:srgbClr val="FFFFFF"/>
                </a:solidFill>
                <a:latin typeface="Arial"/>
                <a:ea typeface="宋体" panose="02010600030101010101" pitchFamily="2" charset="-122"/>
                <a:cs typeface="+mn-cs"/>
              </a:defRPr>
            </a:lvl4pPr>
            <a:lvl5pPr marL="1828800" algn="l" rtl="0" fontAlgn="base">
              <a:spcBef>
                <a:spcPct val="0"/>
              </a:spcBef>
              <a:spcAft>
                <a:spcPct val="0"/>
              </a:spcAft>
              <a:defRPr kern="1200">
                <a:solidFill>
                  <a:srgbClr val="FFFFFF"/>
                </a:solidFill>
                <a:latin typeface="Arial"/>
                <a:ea typeface="宋体" panose="02010600030101010101" pitchFamily="2" charset="-122"/>
                <a:cs typeface="+mn-cs"/>
              </a:defRPr>
            </a:lvl5pPr>
            <a:lvl6pPr marL="2286000" algn="l" defTabSz="914400" rtl="0" eaLnBrk="1" latinLnBrk="0" hangingPunct="1">
              <a:defRPr kern="1200">
                <a:solidFill>
                  <a:srgbClr val="FFFFFF"/>
                </a:solidFill>
                <a:latin typeface="Arial"/>
                <a:ea typeface="宋体" panose="02010600030101010101" pitchFamily="2" charset="-122"/>
                <a:cs typeface="+mn-cs"/>
              </a:defRPr>
            </a:lvl6pPr>
            <a:lvl7pPr marL="2743200" algn="l" defTabSz="914400" rtl="0" eaLnBrk="1" latinLnBrk="0" hangingPunct="1">
              <a:defRPr kern="1200">
                <a:solidFill>
                  <a:srgbClr val="FFFFFF"/>
                </a:solidFill>
                <a:latin typeface="Arial"/>
                <a:ea typeface="宋体" panose="02010600030101010101" pitchFamily="2" charset="-122"/>
                <a:cs typeface="+mn-cs"/>
              </a:defRPr>
            </a:lvl7pPr>
            <a:lvl8pPr marL="3200400" algn="l" defTabSz="914400" rtl="0" eaLnBrk="1" latinLnBrk="0" hangingPunct="1">
              <a:defRPr kern="1200">
                <a:solidFill>
                  <a:srgbClr val="FFFFFF"/>
                </a:solidFill>
                <a:latin typeface="Arial"/>
                <a:ea typeface="宋体" panose="02010600030101010101" pitchFamily="2" charset="-122"/>
                <a:cs typeface="+mn-cs"/>
              </a:defRPr>
            </a:lvl8pPr>
            <a:lvl9pPr marL="3657600" algn="l" defTabSz="914400" rtl="0" eaLnBrk="1" latinLnBrk="0" hangingPunct="1">
              <a:defRPr kern="1200">
                <a:solidFill>
                  <a:srgbClr val="FFFFFF"/>
                </a:solidFill>
                <a:latin typeface="Arial"/>
                <a:ea typeface="宋体" panose="02010600030101010101" pitchFamily="2" charset="-122"/>
                <a:cs typeface="+mn-cs"/>
              </a:defRPr>
            </a:lvl9pPr>
          </a:lstStyle>
          <a:p>
            <a:pPr algn="ctr" fontAlgn="auto">
              <a:spcBef>
                <a:spcPct val="0"/>
              </a:spcBef>
              <a:spcAft>
                <a:spcPct val="0"/>
              </a:spcAft>
              <a:defRPr/>
            </a:pPr>
            <a:endParaRPr lang="zh-CN" altLang="en-US"/>
          </a:p>
        </p:txBody>
      </p:sp>
      <p:sp>
        <p:nvSpPr>
          <p:cNvPr id="5" name="文本框 4"/>
          <p:cNvSpPr txBox="1"/>
          <p:nvPr/>
        </p:nvSpPr>
        <p:spPr>
          <a:xfrm>
            <a:off x="660400" y="1628775"/>
            <a:ext cx="5149850" cy="398463"/>
          </a:xfrm>
          <a:prstGeom prst="rect">
            <a:avLst/>
          </a:prstGeom>
          <a:noFill/>
        </p:spPr>
        <p:txBody>
          <a:bodyPr>
            <a:sp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fontAlgn="auto">
              <a:spcBef>
                <a:spcPct val="0"/>
              </a:spcBef>
              <a:spcAft>
                <a:spcPct val="0"/>
              </a:spcAft>
              <a:defRPr/>
            </a:pPr>
            <a:r>
              <a:rPr lang="zh-CN" altLang="en-US" sz="2000" b="1">
                <a:solidFill>
                  <a:schemeClr val="tx1">
                    <a:lumMod val="75000"/>
                    <a:lumOff val="25000"/>
                  </a:schemeClr>
                </a:solidFill>
                <a:latin typeface="+mn-lt"/>
                <a:ea typeface="+mn-ea"/>
              </a:rPr>
              <a:t>Treatment of moderate to severe pain</a:t>
            </a:r>
            <a:endParaRPr lang="zh-CN" altLang="en-US" sz="2000" b="1">
              <a:solidFill>
                <a:schemeClr val="tx1">
                  <a:lumMod val="75000"/>
                  <a:lumOff val="25000"/>
                </a:schemeClr>
              </a:solidFill>
              <a:latin typeface="+mn-lt"/>
              <a:ea typeface="+mn-ea"/>
            </a:endParaRPr>
          </a:p>
        </p:txBody>
      </p:sp>
      <p:sp>
        <p:nvSpPr>
          <p:cNvPr id="6" name="圆角矩形 5"/>
          <p:cNvSpPr/>
          <p:nvPr/>
        </p:nvSpPr>
        <p:spPr>
          <a:xfrm>
            <a:off x="604838" y="4591050"/>
            <a:ext cx="5149850" cy="1630363"/>
          </a:xfrm>
          <a:prstGeom prst="roundRect">
            <a:avLst>
              <a:gd name="adj" fmla="val 2534"/>
            </a:avLst>
          </a:prstGeom>
          <a:noFill/>
          <a:ln w="3175">
            <a:solidFill>
              <a:srgbClr val="A0C0F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rtl="0" fontAlgn="base">
              <a:spcBef>
                <a:spcPct val="0"/>
              </a:spcBef>
              <a:spcAft>
                <a:spcPct val="0"/>
              </a:spcAft>
              <a:defRPr kern="1200">
                <a:solidFill>
                  <a:srgbClr val="FFFFFF"/>
                </a:solidFill>
                <a:latin typeface="Arial"/>
                <a:ea typeface="宋体" panose="02010600030101010101" pitchFamily="2" charset="-122"/>
                <a:cs typeface="+mn-cs"/>
              </a:defRPr>
            </a:lvl1pPr>
            <a:lvl2pPr marL="457200" algn="l" rtl="0" fontAlgn="base">
              <a:spcBef>
                <a:spcPct val="0"/>
              </a:spcBef>
              <a:spcAft>
                <a:spcPct val="0"/>
              </a:spcAft>
              <a:defRPr kern="1200">
                <a:solidFill>
                  <a:srgbClr val="FFFFFF"/>
                </a:solidFill>
                <a:latin typeface="Arial"/>
                <a:ea typeface="宋体" panose="02010600030101010101" pitchFamily="2" charset="-122"/>
                <a:cs typeface="+mn-cs"/>
              </a:defRPr>
            </a:lvl2pPr>
            <a:lvl3pPr marL="914400" algn="l" rtl="0" fontAlgn="base">
              <a:spcBef>
                <a:spcPct val="0"/>
              </a:spcBef>
              <a:spcAft>
                <a:spcPct val="0"/>
              </a:spcAft>
              <a:defRPr kern="1200">
                <a:solidFill>
                  <a:srgbClr val="FFFFFF"/>
                </a:solidFill>
                <a:latin typeface="Arial"/>
                <a:ea typeface="宋体" panose="02010600030101010101" pitchFamily="2" charset="-122"/>
                <a:cs typeface="+mn-cs"/>
              </a:defRPr>
            </a:lvl3pPr>
            <a:lvl4pPr marL="1371600" algn="l" rtl="0" fontAlgn="base">
              <a:spcBef>
                <a:spcPct val="0"/>
              </a:spcBef>
              <a:spcAft>
                <a:spcPct val="0"/>
              </a:spcAft>
              <a:defRPr kern="1200">
                <a:solidFill>
                  <a:srgbClr val="FFFFFF"/>
                </a:solidFill>
                <a:latin typeface="Arial"/>
                <a:ea typeface="宋体" panose="02010600030101010101" pitchFamily="2" charset="-122"/>
                <a:cs typeface="+mn-cs"/>
              </a:defRPr>
            </a:lvl4pPr>
            <a:lvl5pPr marL="1828800" algn="l" rtl="0" fontAlgn="base">
              <a:spcBef>
                <a:spcPct val="0"/>
              </a:spcBef>
              <a:spcAft>
                <a:spcPct val="0"/>
              </a:spcAft>
              <a:defRPr kern="1200">
                <a:solidFill>
                  <a:srgbClr val="FFFFFF"/>
                </a:solidFill>
                <a:latin typeface="Arial"/>
                <a:ea typeface="宋体" panose="02010600030101010101" pitchFamily="2" charset="-122"/>
                <a:cs typeface="+mn-cs"/>
              </a:defRPr>
            </a:lvl5pPr>
            <a:lvl6pPr marL="2286000" algn="l" defTabSz="914400" rtl="0" eaLnBrk="1" latinLnBrk="0" hangingPunct="1">
              <a:defRPr kern="1200">
                <a:solidFill>
                  <a:srgbClr val="FFFFFF"/>
                </a:solidFill>
                <a:latin typeface="Arial"/>
                <a:ea typeface="宋体" panose="02010600030101010101" pitchFamily="2" charset="-122"/>
                <a:cs typeface="+mn-cs"/>
              </a:defRPr>
            </a:lvl6pPr>
            <a:lvl7pPr marL="2743200" algn="l" defTabSz="914400" rtl="0" eaLnBrk="1" latinLnBrk="0" hangingPunct="1">
              <a:defRPr kern="1200">
                <a:solidFill>
                  <a:srgbClr val="FFFFFF"/>
                </a:solidFill>
                <a:latin typeface="Arial"/>
                <a:ea typeface="宋体" panose="02010600030101010101" pitchFamily="2" charset="-122"/>
                <a:cs typeface="+mn-cs"/>
              </a:defRPr>
            </a:lvl7pPr>
            <a:lvl8pPr marL="3200400" algn="l" defTabSz="914400" rtl="0" eaLnBrk="1" latinLnBrk="0" hangingPunct="1">
              <a:defRPr kern="1200">
                <a:solidFill>
                  <a:srgbClr val="FFFFFF"/>
                </a:solidFill>
                <a:latin typeface="Arial"/>
                <a:ea typeface="宋体" panose="02010600030101010101" pitchFamily="2" charset="-122"/>
                <a:cs typeface="+mn-cs"/>
              </a:defRPr>
            </a:lvl8pPr>
            <a:lvl9pPr marL="3657600" algn="l" defTabSz="914400" rtl="0" eaLnBrk="1" latinLnBrk="0" hangingPunct="1">
              <a:defRPr kern="1200">
                <a:solidFill>
                  <a:srgbClr val="FFFFFF"/>
                </a:solidFill>
                <a:latin typeface="Arial"/>
                <a:ea typeface="宋体" panose="02010600030101010101" pitchFamily="2" charset="-122"/>
                <a:cs typeface="+mn-cs"/>
              </a:defRPr>
            </a:lvl9pPr>
          </a:lstStyle>
          <a:p>
            <a:pPr algn="ctr" fontAlgn="auto">
              <a:spcBef>
                <a:spcPct val="0"/>
              </a:spcBef>
              <a:spcAft>
                <a:spcPct val="0"/>
              </a:spcAft>
              <a:defRPr/>
            </a:pPr>
            <a:endParaRPr lang="zh-CN" altLang="en-US"/>
          </a:p>
        </p:txBody>
      </p:sp>
      <p:sp>
        <p:nvSpPr>
          <p:cNvPr id="7" name="文本框 6"/>
          <p:cNvSpPr txBox="1"/>
          <p:nvPr/>
        </p:nvSpPr>
        <p:spPr>
          <a:xfrm>
            <a:off x="868363" y="4754563"/>
            <a:ext cx="2566987" cy="368300"/>
          </a:xfrm>
          <a:prstGeom prst="rect">
            <a:avLst/>
          </a:prstGeom>
          <a:noFill/>
        </p:spPr>
        <p:txBody>
          <a:bodyPr>
            <a:sp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marL="285750" indent="-285750" fontAlgn="auto">
              <a:spcBef>
                <a:spcPct val="0"/>
              </a:spcBef>
              <a:spcAft>
                <a:spcPct val="0"/>
              </a:spcAft>
              <a:buFont typeface="Wingdings" panose="05000000000000000000" charset="0"/>
              <a:buChar char="l"/>
              <a:defRPr/>
            </a:pPr>
            <a:r>
              <a:rPr lang="zh-CN" altLang="en-US" b="1" i="1">
                <a:solidFill>
                  <a:schemeClr val="tx1">
                    <a:lumMod val="75000"/>
                    <a:lumOff val="25000"/>
                  </a:schemeClr>
                </a:solidFill>
                <a:latin typeface="+mn-lt"/>
                <a:ea typeface="+mn-ea"/>
              </a:rPr>
              <a:t>中重度疼痛的治疗</a:t>
            </a:r>
            <a:endParaRPr lang="zh-CN" altLang="en-US" b="1" i="1">
              <a:solidFill>
                <a:schemeClr val="tx1">
                  <a:lumMod val="75000"/>
                  <a:lumOff val="25000"/>
                </a:schemeClr>
              </a:solidFill>
              <a:latin typeface="+mn-lt"/>
              <a:ea typeface="+mn-ea"/>
            </a:endParaRPr>
          </a:p>
        </p:txBody>
      </p:sp>
      <p:sp>
        <p:nvSpPr>
          <p:cNvPr id="8" name="文本框 7"/>
          <p:cNvSpPr txBox="1"/>
          <p:nvPr/>
        </p:nvSpPr>
        <p:spPr>
          <a:xfrm>
            <a:off x="887413" y="5245100"/>
            <a:ext cx="4695825" cy="701675"/>
          </a:xfrm>
          <a:prstGeom prst="rect">
            <a:avLst/>
          </a:prstGeom>
          <a:noFill/>
        </p:spPr>
        <p:txBody>
          <a:bodyPr>
            <a:sp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just" fontAlgn="auto">
              <a:lnSpc>
                <a:spcPct val="150000"/>
              </a:lnSpc>
              <a:spcBef>
                <a:spcPct val="0"/>
              </a:spcBef>
              <a:spcAft>
                <a:spcPts val="1200"/>
              </a:spcAft>
              <a:defRPr/>
            </a:pPr>
            <a:r>
              <a:rPr lang="zh-CN" altLang="en-US" sz="1400">
                <a:solidFill>
                  <a:schemeClr val="tx1">
                    <a:lumMod val="75000"/>
                    <a:lumOff val="25000"/>
                  </a:schemeClr>
                </a:solidFill>
                <a:latin typeface="微软雅黑" panose="020b0503020204020204" charset="-122"/>
                <a:ea typeface="微软雅黑"/>
                <a:cs typeface="微软雅黑" panose="020b0503020204020204" charset="-122"/>
              </a:rPr>
              <a:t>对于阿片需求稳定的患者，芬太尼透皮贴剂和丁丙诺啡透皮贴剂是</a:t>
            </a:r>
            <a:r>
              <a:rPr lang="zh-CN" altLang="en-US" sz="1400" b="1">
                <a:solidFill>
                  <a:srgbClr val="FF0000"/>
                </a:solidFill>
                <a:latin typeface="微软雅黑" panose="020b0503020204020204" charset="-122"/>
                <a:ea typeface="微软雅黑"/>
                <a:cs typeface="微软雅黑" panose="020b0503020204020204" charset="-122"/>
              </a:rPr>
              <a:t>最佳的</a:t>
            </a:r>
            <a:r>
              <a:rPr lang="zh-CN" altLang="en-US" sz="1400">
                <a:solidFill>
                  <a:schemeClr val="tx1">
                    <a:lumMod val="75000"/>
                    <a:lumOff val="25000"/>
                  </a:schemeClr>
                </a:solidFill>
                <a:latin typeface="微软雅黑" panose="020b0503020204020204" charset="-122"/>
                <a:ea typeface="微软雅黑"/>
                <a:cs typeface="微软雅黑" panose="020b0503020204020204" charset="-122"/>
              </a:rPr>
              <a:t>治疗选择。</a:t>
            </a:r>
            <a:endParaRPr lang="zh-CN" altLang="en-US" sz="1400">
              <a:solidFill>
                <a:schemeClr val="tx1">
                  <a:lumMod val="75000"/>
                  <a:lumOff val="25000"/>
                </a:schemeClr>
              </a:solidFill>
              <a:latin typeface="微软雅黑" panose="020b0503020204020204" charset="-122"/>
              <a:ea typeface="微软雅黑"/>
              <a:cs typeface="微软雅黑" panose="020b0503020204020204" charset="-122"/>
            </a:endParaRPr>
          </a:p>
        </p:txBody>
      </p:sp>
      <p:sp>
        <p:nvSpPr>
          <p:cNvPr id="10" name="文本框 9"/>
          <p:cNvSpPr txBox="1"/>
          <p:nvPr/>
        </p:nvSpPr>
        <p:spPr>
          <a:xfrm>
            <a:off x="50800" y="6399213"/>
            <a:ext cx="11187113" cy="466725"/>
          </a:xfrm>
          <a:prstGeom prst="rect">
            <a:avLst/>
          </a:prstGeom>
          <a:noFill/>
        </p:spPr>
        <p:txBody>
          <a:bodyPr>
            <a:sp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fontAlgn="auto">
              <a:lnSpc>
                <a:spcPct val="70000"/>
              </a:lnSpc>
              <a:spcBef>
                <a:spcPct val="0"/>
              </a:spcBef>
              <a:spcAft>
                <a:spcPct val="0"/>
              </a:spcAft>
              <a:defRPr/>
            </a:pPr>
            <a:r>
              <a:rPr lang="en-US" altLang="zh-CN" sz="900">
                <a:solidFill>
                  <a:schemeClr val="tx1">
                    <a:lumMod val="75000"/>
                    <a:lumOff val="25000"/>
                  </a:schemeClr>
                </a:solidFill>
                <a:latin typeface="+mn-lt"/>
                <a:ea typeface="+mn-ea"/>
              </a:rPr>
              <a:t>1</a:t>
            </a:r>
            <a:r>
              <a:rPr lang="zh-CN" altLang="en-US" sz="900">
                <a:solidFill>
                  <a:schemeClr val="tx1">
                    <a:lumMod val="75000"/>
                    <a:lumOff val="25000"/>
                  </a:schemeClr>
                </a:solidFill>
                <a:latin typeface="+mn-lt"/>
                <a:ea typeface="+mn-ea"/>
              </a:rPr>
              <a:t>、Fallon M, Giusti R, Aielli F, et al. Management of cancer pain in adult patients: ESMO Clinical Practice Guidelines. Ann Oncol. 2018;29(Suppl 4):iv166-iv191.</a:t>
            </a:r>
            <a:endParaRPr lang="en-US" altLang="zh-CN" sz="900">
              <a:solidFill>
                <a:schemeClr val="tx1">
                  <a:lumMod val="75000"/>
                  <a:lumOff val="25000"/>
                </a:schemeClr>
              </a:solidFill>
              <a:latin typeface="+mn-lt"/>
              <a:ea typeface="+mn-ea"/>
            </a:endParaRPr>
          </a:p>
          <a:p>
            <a:pPr fontAlgn="auto">
              <a:spcBef>
                <a:spcPct val="0"/>
              </a:spcBef>
              <a:spcAft>
                <a:spcPct val="0"/>
              </a:spcAft>
              <a:defRPr/>
            </a:pPr>
            <a:r>
              <a:rPr lang="en-US" altLang="zh-CN" sz="900">
                <a:solidFill>
                  <a:schemeClr val="tx1">
                    <a:lumMod val="75000"/>
                    <a:lumOff val="25000"/>
                  </a:schemeClr>
                </a:solidFill>
                <a:latin typeface="思源黑体 CN Regular"/>
                <a:ea typeface="思源黑体 CN Regular"/>
                <a:cs typeface="微软雅黑" panose="020b0503020204020204" charset="-122"/>
                <a:sym typeface="+mn-ea"/>
              </a:rPr>
              <a:t>2</a:t>
            </a:r>
            <a:r>
              <a:rPr lang="zh-CN" altLang="en-US" sz="900">
                <a:solidFill>
                  <a:schemeClr val="tx1">
                    <a:lumMod val="75000"/>
                    <a:lumOff val="25000"/>
                  </a:schemeClr>
                </a:solidFill>
                <a:latin typeface="思源黑体 CN Regular"/>
                <a:ea typeface="思源黑体 CN Regular"/>
                <a:cs typeface="微软雅黑" panose="020b0503020204020204" charset="-122"/>
                <a:sym typeface="+mn-ea"/>
              </a:rPr>
              <a:t>、</a:t>
            </a:r>
            <a:r>
              <a:rPr lang="en-US" altLang="zh-CN" sz="900">
                <a:solidFill>
                  <a:schemeClr val="tx1">
                    <a:lumMod val="75000"/>
                    <a:lumOff val="25000"/>
                  </a:schemeClr>
                </a:solidFill>
                <a:latin typeface="思源黑体 CN Regular"/>
                <a:ea typeface="思源黑体 CN Regular"/>
                <a:cs typeface="微软雅黑" panose="020b0503020204020204" charset="-122"/>
                <a:sym typeface="+mn-ea"/>
              </a:rPr>
              <a:t>2022 NCCN Adult Cancer Pain. Version 1.2022, 01/19/22 © 2022 National Comprehensive Cancer Network© (NCCN ©).   NCCN Clinical Practice Guidelines in Oncology-Adult Cancer Pain. (2022 Version1) [DB/OL]. </a:t>
            </a:r>
            <a:r>
              <a:rPr lang="zh-CN" altLang="en-US" sz="900">
                <a:solidFill>
                  <a:schemeClr val="tx1">
                    <a:lumMod val="75000"/>
                    <a:lumOff val="25000"/>
                  </a:schemeClr>
                </a:solidFill>
                <a:latin typeface="思源黑体 CN Regular"/>
                <a:ea typeface="思源黑体 CN Regular"/>
                <a:cs typeface="微软雅黑" panose="020b0503020204020204" charset="-122"/>
                <a:sym typeface="+mn-ea"/>
              </a:rPr>
              <a:t>      </a:t>
            </a:r>
            <a:r>
              <a:rPr lang="en-US" altLang="zh-CN" sz="900">
                <a:solidFill>
                  <a:schemeClr val="tx1">
                    <a:lumMod val="75000"/>
                    <a:lumOff val="25000"/>
                  </a:schemeClr>
                </a:solidFill>
                <a:latin typeface="思源黑体 CN Regular"/>
                <a:ea typeface="思源黑体 CN Regular"/>
                <a:cs typeface="微软雅黑" panose="020b0503020204020204" charset="-122"/>
                <a:sym typeface="+mn-ea"/>
              </a:rPr>
              <a:t>https://www.nccn.org/professionals/physician_gls/pdf/pain.pdf.</a:t>
            </a:r>
            <a:endParaRPr lang="en-US" altLang="zh-CN" sz="900">
              <a:solidFill>
                <a:schemeClr val="tx1">
                  <a:lumMod val="75000"/>
                  <a:lumOff val="25000"/>
                </a:schemeClr>
              </a:solidFill>
              <a:latin typeface="思源黑体 CN Regular"/>
              <a:ea typeface="思源黑体 CN Regular"/>
              <a:cs typeface="微软雅黑" panose="020b0503020204020204" charset="-122"/>
              <a:sym typeface="+mn-ea"/>
            </a:endParaRPr>
          </a:p>
        </p:txBody>
      </p:sp>
      <p:sp>
        <p:nvSpPr>
          <p:cNvPr id="12" name="Title 6"/>
          <p:cNvSpPr txBox="1"/>
          <p:nvPr>
            <p:custDataLst>
              <p:tags r:id="rId3"/>
            </p:custDataLst>
          </p:nvPr>
        </p:nvSpPr>
        <p:spPr>
          <a:xfrm>
            <a:off x="828675" y="157163"/>
            <a:ext cx="10820400" cy="503237"/>
          </a:xfrm>
          <a:prstGeom prst="rect">
            <a:avLst/>
          </a:prstGeom>
          <a:noFill/>
          <a:ln w="3175">
            <a:noFill/>
          </a:ln>
        </p:spPr>
        <p:txBody>
          <a:bodyPr lIns="72000" tIns="36000" rIns="72000" bIns="36000" anchor="b"/>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fontAlgn="auto">
              <a:spcBef>
                <a:spcPct val="0"/>
              </a:spcBef>
              <a:spcAft>
                <a:spcPct val="0"/>
              </a:spcAft>
              <a:defRPr/>
            </a:pPr>
            <a:r>
              <a:rPr lang="zh-CN" altLang="en-US" sz="2800" b="1">
                <a:solidFill>
                  <a:schemeClr val="tx1">
                    <a:lumMod val="75000"/>
                    <a:lumOff val="25000"/>
                  </a:schemeClr>
                </a:solidFill>
                <a:latin typeface="+mn-ea"/>
                <a:ea typeface="+mn-ea"/>
                <a:sym typeface="+mn-ea"/>
              </a:rPr>
              <a:t>二、</a:t>
            </a:r>
            <a:r>
              <a:rPr lang="en-US" altLang="zh-CN" sz="2800" b="1">
                <a:solidFill>
                  <a:schemeClr val="tx1">
                    <a:lumMod val="75000"/>
                    <a:lumOff val="25000"/>
                  </a:schemeClr>
                </a:solidFill>
                <a:latin typeface="+mn-ea"/>
                <a:ea typeface="+mn-ea"/>
                <a:sym typeface="+mn-ea"/>
              </a:rPr>
              <a:t>NCCN</a:t>
            </a:r>
            <a:r>
              <a:rPr lang="zh-CN" altLang="en-US" sz="2800" b="1">
                <a:solidFill>
                  <a:schemeClr val="tx1">
                    <a:lumMod val="75000"/>
                    <a:lumOff val="25000"/>
                  </a:schemeClr>
                </a:solidFill>
                <a:latin typeface="+mn-ea"/>
                <a:ea typeface="+mn-ea"/>
                <a:sym typeface="+mn-ea"/>
              </a:rPr>
              <a:t>与</a:t>
            </a:r>
            <a:r>
              <a:rPr lang="en-US" altLang="zh-CN" sz="2800" b="1">
                <a:solidFill>
                  <a:schemeClr val="tx1">
                    <a:lumMod val="75000"/>
                    <a:lumOff val="25000"/>
                  </a:schemeClr>
                </a:solidFill>
                <a:latin typeface="+mn-ea"/>
                <a:ea typeface="+mn-ea"/>
                <a:sym typeface="+mn-ea"/>
              </a:rPr>
              <a:t>ESMO</a:t>
            </a:r>
            <a:r>
              <a:rPr lang="zh-CN" altLang="en-US" sz="2800" b="1">
                <a:solidFill>
                  <a:schemeClr val="tx1">
                    <a:lumMod val="75000"/>
                    <a:lumOff val="25000"/>
                  </a:schemeClr>
                </a:solidFill>
                <a:latin typeface="+mn-ea"/>
                <a:ea typeface="+mn-ea"/>
                <a:sym typeface="+mn-ea"/>
              </a:rPr>
              <a:t>指南共同推荐</a:t>
            </a:r>
            <a:endParaRPr lang="en-US" altLang="zh-CN" sz="2800" b="1">
              <a:solidFill>
                <a:schemeClr val="tx1">
                  <a:lumMod val="75000"/>
                  <a:lumOff val="25000"/>
                </a:schemeClr>
              </a:solidFill>
              <a:latin typeface="+mn-ea"/>
              <a:ea typeface="+mn-ea"/>
              <a:sym typeface="+mn-ea"/>
            </a:endParaRPr>
          </a:p>
        </p:txBody>
      </p:sp>
      <p:sp>
        <p:nvSpPr>
          <p:cNvPr id="13" name="矩形 12"/>
          <p:cNvSpPr/>
          <p:nvPr/>
        </p:nvSpPr>
        <p:spPr>
          <a:xfrm>
            <a:off x="0" y="204788"/>
            <a:ext cx="579438" cy="407987"/>
          </a:xfrm>
          <a:prstGeom prst="rect">
            <a:avLst/>
          </a:prstGeom>
          <a:pattFill prst="ltDnDiag">
            <a:fgClr>
              <a:srgbClr val="1C60A8"/>
            </a:fgClr>
            <a:bgClr>
              <a:srgbClr val="004EA2"/>
            </a:bgClr>
          </a:pattFill>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rtl="0" fontAlgn="base">
              <a:spcBef>
                <a:spcPct val="0"/>
              </a:spcBef>
              <a:spcAft>
                <a:spcPct val="0"/>
              </a:spcAft>
              <a:defRPr kern="1200">
                <a:solidFill>
                  <a:srgbClr val="FFFFFF"/>
                </a:solidFill>
                <a:latin typeface="Arial"/>
                <a:ea typeface="宋体" panose="02010600030101010101" pitchFamily="2" charset="-122"/>
                <a:cs typeface="+mn-cs"/>
              </a:defRPr>
            </a:lvl1pPr>
            <a:lvl2pPr marL="457200" algn="l" rtl="0" fontAlgn="base">
              <a:spcBef>
                <a:spcPct val="0"/>
              </a:spcBef>
              <a:spcAft>
                <a:spcPct val="0"/>
              </a:spcAft>
              <a:defRPr kern="1200">
                <a:solidFill>
                  <a:srgbClr val="FFFFFF"/>
                </a:solidFill>
                <a:latin typeface="Arial"/>
                <a:ea typeface="宋体" panose="02010600030101010101" pitchFamily="2" charset="-122"/>
                <a:cs typeface="+mn-cs"/>
              </a:defRPr>
            </a:lvl2pPr>
            <a:lvl3pPr marL="914400" algn="l" rtl="0" fontAlgn="base">
              <a:spcBef>
                <a:spcPct val="0"/>
              </a:spcBef>
              <a:spcAft>
                <a:spcPct val="0"/>
              </a:spcAft>
              <a:defRPr kern="1200">
                <a:solidFill>
                  <a:srgbClr val="FFFFFF"/>
                </a:solidFill>
                <a:latin typeface="Arial"/>
                <a:ea typeface="宋体" panose="02010600030101010101" pitchFamily="2" charset="-122"/>
                <a:cs typeface="+mn-cs"/>
              </a:defRPr>
            </a:lvl3pPr>
            <a:lvl4pPr marL="1371600" algn="l" rtl="0" fontAlgn="base">
              <a:spcBef>
                <a:spcPct val="0"/>
              </a:spcBef>
              <a:spcAft>
                <a:spcPct val="0"/>
              </a:spcAft>
              <a:defRPr kern="1200">
                <a:solidFill>
                  <a:srgbClr val="FFFFFF"/>
                </a:solidFill>
                <a:latin typeface="Arial"/>
                <a:ea typeface="宋体" panose="02010600030101010101" pitchFamily="2" charset="-122"/>
                <a:cs typeface="+mn-cs"/>
              </a:defRPr>
            </a:lvl4pPr>
            <a:lvl5pPr marL="1828800" algn="l" rtl="0" fontAlgn="base">
              <a:spcBef>
                <a:spcPct val="0"/>
              </a:spcBef>
              <a:spcAft>
                <a:spcPct val="0"/>
              </a:spcAft>
              <a:defRPr kern="1200">
                <a:solidFill>
                  <a:srgbClr val="FFFFFF"/>
                </a:solidFill>
                <a:latin typeface="Arial"/>
                <a:ea typeface="宋体" panose="02010600030101010101" pitchFamily="2" charset="-122"/>
                <a:cs typeface="+mn-cs"/>
              </a:defRPr>
            </a:lvl5pPr>
            <a:lvl6pPr marL="2286000" algn="l" defTabSz="914400" rtl="0" eaLnBrk="1" latinLnBrk="0" hangingPunct="1">
              <a:defRPr kern="1200">
                <a:solidFill>
                  <a:srgbClr val="FFFFFF"/>
                </a:solidFill>
                <a:latin typeface="Arial"/>
                <a:ea typeface="宋体" panose="02010600030101010101" pitchFamily="2" charset="-122"/>
                <a:cs typeface="+mn-cs"/>
              </a:defRPr>
            </a:lvl6pPr>
            <a:lvl7pPr marL="2743200" algn="l" defTabSz="914400" rtl="0" eaLnBrk="1" latinLnBrk="0" hangingPunct="1">
              <a:defRPr kern="1200">
                <a:solidFill>
                  <a:srgbClr val="FFFFFF"/>
                </a:solidFill>
                <a:latin typeface="Arial"/>
                <a:ea typeface="宋体" panose="02010600030101010101" pitchFamily="2" charset="-122"/>
                <a:cs typeface="+mn-cs"/>
              </a:defRPr>
            </a:lvl7pPr>
            <a:lvl8pPr marL="3200400" algn="l" defTabSz="914400" rtl="0" eaLnBrk="1" latinLnBrk="0" hangingPunct="1">
              <a:defRPr kern="1200">
                <a:solidFill>
                  <a:srgbClr val="FFFFFF"/>
                </a:solidFill>
                <a:latin typeface="Arial"/>
                <a:ea typeface="宋体" panose="02010600030101010101" pitchFamily="2" charset="-122"/>
                <a:cs typeface="+mn-cs"/>
              </a:defRPr>
            </a:lvl8pPr>
            <a:lvl9pPr marL="3657600" algn="l" defTabSz="914400" rtl="0" eaLnBrk="1" latinLnBrk="0" hangingPunct="1">
              <a:defRPr kern="1200">
                <a:solidFill>
                  <a:srgbClr val="FFFFFF"/>
                </a:solidFill>
                <a:latin typeface="Arial"/>
                <a:ea typeface="宋体" panose="02010600030101010101" pitchFamily="2" charset="-122"/>
                <a:cs typeface="+mn-cs"/>
              </a:defRPr>
            </a:lvl9pPr>
          </a:lstStyle>
          <a:p>
            <a:pPr algn="ctr" fontAlgn="auto">
              <a:spcBef>
                <a:spcPct val="0"/>
              </a:spcBef>
              <a:spcAft>
                <a:spcPct val="0"/>
              </a:spcAft>
              <a:defRPr/>
            </a:pPr>
            <a:endParaRPr lang="zh-CN" altLang="en-US"/>
          </a:p>
        </p:txBody>
      </p:sp>
      <p:pic>
        <p:nvPicPr>
          <p:cNvPr id="11" name="图片 10"/>
          <p:cNvPicPr>
            <a:picLocks noChangeAspect="1"/>
          </p:cNvPicPr>
          <p:nvPr/>
        </p:nvPicPr>
        <p:blipFill>
          <a:blip r:embed="rId4"/>
          <a:stretch>
            <a:fillRect/>
          </a:stretch>
        </p:blipFill>
        <p:spPr>
          <a:xfrm>
            <a:off x="6545194" y="234335"/>
            <a:ext cx="5304145" cy="3713822"/>
          </a:xfrm>
          <a:prstGeom prst="rect">
            <a:avLst/>
          </a:prstGeom>
          <a:ln>
            <a:solidFill>
              <a:schemeClr val="tx1">
                <a:lumMod val="50000"/>
                <a:lumOff val="50000"/>
              </a:schemeClr>
            </a:solidFill>
          </a:ln>
          <a:effectLst>
            <a:softEdge rad="31750"/>
          </a:effectLst>
        </p:spPr>
      </p:pic>
      <p:sp>
        <p:nvSpPr>
          <p:cNvPr id="14" name="圆角矩形 13"/>
          <p:cNvSpPr/>
          <p:nvPr/>
        </p:nvSpPr>
        <p:spPr>
          <a:xfrm>
            <a:off x="6553200" y="4140200"/>
            <a:ext cx="5308600" cy="2098675"/>
          </a:xfrm>
          <a:prstGeom prst="roundRect">
            <a:avLst>
              <a:gd name="adj" fmla="val 2012"/>
            </a:avLst>
          </a:prstGeom>
          <a:noFill/>
          <a:ln w="3175">
            <a:solidFill>
              <a:srgbClr val="A0C0F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rtl="0" fontAlgn="base">
              <a:spcBef>
                <a:spcPct val="0"/>
              </a:spcBef>
              <a:spcAft>
                <a:spcPct val="0"/>
              </a:spcAft>
              <a:defRPr kern="1200">
                <a:solidFill>
                  <a:srgbClr val="FFFFFF"/>
                </a:solidFill>
                <a:latin typeface="Arial"/>
                <a:ea typeface="宋体" panose="02010600030101010101" pitchFamily="2" charset="-122"/>
                <a:cs typeface="+mn-cs"/>
              </a:defRPr>
            </a:lvl1pPr>
            <a:lvl2pPr marL="457200" algn="l" rtl="0" fontAlgn="base">
              <a:spcBef>
                <a:spcPct val="0"/>
              </a:spcBef>
              <a:spcAft>
                <a:spcPct val="0"/>
              </a:spcAft>
              <a:defRPr kern="1200">
                <a:solidFill>
                  <a:srgbClr val="FFFFFF"/>
                </a:solidFill>
                <a:latin typeface="Arial"/>
                <a:ea typeface="宋体" panose="02010600030101010101" pitchFamily="2" charset="-122"/>
                <a:cs typeface="+mn-cs"/>
              </a:defRPr>
            </a:lvl2pPr>
            <a:lvl3pPr marL="914400" algn="l" rtl="0" fontAlgn="base">
              <a:spcBef>
                <a:spcPct val="0"/>
              </a:spcBef>
              <a:spcAft>
                <a:spcPct val="0"/>
              </a:spcAft>
              <a:defRPr kern="1200">
                <a:solidFill>
                  <a:srgbClr val="FFFFFF"/>
                </a:solidFill>
                <a:latin typeface="Arial"/>
                <a:ea typeface="宋体" panose="02010600030101010101" pitchFamily="2" charset="-122"/>
                <a:cs typeface="+mn-cs"/>
              </a:defRPr>
            </a:lvl3pPr>
            <a:lvl4pPr marL="1371600" algn="l" rtl="0" fontAlgn="base">
              <a:spcBef>
                <a:spcPct val="0"/>
              </a:spcBef>
              <a:spcAft>
                <a:spcPct val="0"/>
              </a:spcAft>
              <a:defRPr kern="1200">
                <a:solidFill>
                  <a:srgbClr val="FFFFFF"/>
                </a:solidFill>
                <a:latin typeface="Arial"/>
                <a:ea typeface="宋体" panose="02010600030101010101" pitchFamily="2" charset="-122"/>
                <a:cs typeface="+mn-cs"/>
              </a:defRPr>
            </a:lvl4pPr>
            <a:lvl5pPr marL="1828800" algn="l" rtl="0" fontAlgn="base">
              <a:spcBef>
                <a:spcPct val="0"/>
              </a:spcBef>
              <a:spcAft>
                <a:spcPct val="0"/>
              </a:spcAft>
              <a:defRPr kern="1200">
                <a:solidFill>
                  <a:srgbClr val="FFFFFF"/>
                </a:solidFill>
                <a:latin typeface="Arial"/>
                <a:ea typeface="宋体" panose="02010600030101010101" pitchFamily="2" charset="-122"/>
                <a:cs typeface="+mn-cs"/>
              </a:defRPr>
            </a:lvl5pPr>
            <a:lvl6pPr marL="2286000" algn="l" defTabSz="914400" rtl="0" eaLnBrk="1" latinLnBrk="0" hangingPunct="1">
              <a:defRPr kern="1200">
                <a:solidFill>
                  <a:srgbClr val="FFFFFF"/>
                </a:solidFill>
                <a:latin typeface="Arial"/>
                <a:ea typeface="宋体" panose="02010600030101010101" pitchFamily="2" charset="-122"/>
                <a:cs typeface="+mn-cs"/>
              </a:defRPr>
            </a:lvl6pPr>
            <a:lvl7pPr marL="2743200" algn="l" defTabSz="914400" rtl="0" eaLnBrk="1" latinLnBrk="0" hangingPunct="1">
              <a:defRPr kern="1200">
                <a:solidFill>
                  <a:srgbClr val="FFFFFF"/>
                </a:solidFill>
                <a:latin typeface="Arial"/>
                <a:ea typeface="宋体" panose="02010600030101010101" pitchFamily="2" charset="-122"/>
                <a:cs typeface="+mn-cs"/>
              </a:defRPr>
            </a:lvl7pPr>
            <a:lvl8pPr marL="3200400" algn="l" defTabSz="914400" rtl="0" eaLnBrk="1" latinLnBrk="0" hangingPunct="1">
              <a:defRPr kern="1200">
                <a:solidFill>
                  <a:srgbClr val="FFFFFF"/>
                </a:solidFill>
                <a:latin typeface="Arial"/>
                <a:ea typeface="宋体" panose="02010600030101010101" pitchFamily="2" charset="-122"/>
                <a:cs typeface="+mn-cs"/>
              </a:defRPr>
            </a:lvl8pPr>
            <a:lvl9pPr marL="3657600" algn="l" defTabSz="914400" rtl="0" eaLnBrk="1" latinLnBrk="0" hangingPunct="1">
              <a:defRPr kern="1200">
                <a:solidFill>
                  <a:srgbClr val="FFFFFF"/>
                </a:solidFill>
                <a:latin typeface="Arial"/>
                <a:ea typeface="宋体" panose="02010600030101010101" pitchFamily="2" charset="-122"/>
                <a:cs typeface="+mn-cs"/>
              </a:defRPr>
            </a:lvl9pPr>
          </a:lstStyle>
          <a:p>
            <a:pPr algn="ctr" fontAlgn="auto">
              <a:spcBef>
                <a:spcPct val="0"/>
              </a:spcBef>
              <a:spcAft>
                <a:spcPct val="0"/>
              </a:spcAft>
              <a:defRPr/>
            </a:pPr>
            <a:endParaRPr lang="zh-CN" altLang="en-US" sz="1200">
              <a:solidFill>
                <a:schemeClr val="tx1">
                  <a:lumMod val="75000"/>
                  <a:lumOff val="25000"/>
                </a:schemeClr>
              </a:solidFill>
            </a:endParaRPr>
          </a:p>
        </p:txBody>
      </p:sp>
      <p:sp>
        <p:nvSpPr>
          <p:cNvPr id="15" name="文本框 14"/>
          <p:cNvSpPr txBox="1"/>
          <p:nvPr/>
        </p:nvSpPr>
        <p:spPr>
          <a:xfrm>
            <a:off x="6996113" y="4270375"/>
            <a:ext cx="3078162" cy="369888"/>
          </a:xfrm>
          <a:prstGeom prst="rect">
            <a:avLst/>
          </a:prstGeom>
          <a:noFill/>
        </p:spPr>
        <p:txBody>
          <a:bodyPr>
            <a:sp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marL="285750" indent="-285750" fontAlgn="auto">
              <a:spcBef>
                <a:spcPct val="0"/>
              </a:spcBef>
              <a:spcAft>
                <a:spcPct val="0"/>
              </a:spcAft>
              <a:buFont typeface="Wingdings" panose="05000000000000000000" charset="0"/>
              <a:buChar char="l"/>
              <a:defRPr/>
            </a:pPr>
            <a:r>
              <a:rPr lang="zh-CN" altLang="en-US" b="1" i="1">
                <a:solidFill>
                  <a:schemeClr val="tx1">
                    <a:lumMod val="75000"/>
                    <a:lumOff val="25000"/>
                  </a:schemeClr>
                </a:solidFill>
                <a:latin typeface="+mn-lt"/>
                <a:ea typeface="+mn-ea"/>
              </a:rPr>
              <a:t>持续用药</a:t>
            </a:r>
            <a:endParaRPr lang="zh-CN" altLang="en-US" b="1" i="1">
              <a:solidFill>
                <a:schemeClr val="tx1">
                  <a:lumMod val="75000"/>
                  <a:lumOff val="25000"/>
                </a:schemeClr>
              </a:solidFill>
              <a:latin typeface="+mn-lt"/>
              <a:ea typeface="+mn-ea"/>
            </a:endParaRPr>
          </a:p>
        </p:txBody>
      </p:sp>
      <p:sp>
        <p:nvSpPr>
          <p:cNvPr id="16" name="文本框 15"/>
          <p:cNvSpPr txBox="1"/>
          <p:nvPr/>
        </p:nvSpPr>
        <p:spPr>
          <a:xfrm>
            <a:off x="6996113" y="4786313"/>
            <a:ext cx="4613275" cy="1258887"/>
          </a:xfrm>
          <a:prstGeom prst="rect">
            <a:avLst/>
          </a:prstGeom>
          <a:noFill/>
        </p:spPr>
        <p:txBody>
          <a:bodyPr>
            <a:sp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just" fontAlgn="auto">
              <a:lnSpc>
                <a:spcPct val="120000"/>
              </a:lnSpc>
              <a:spcBef>
                <a:spcPct val="0"/>
              </a:spcBef>
              <a:spcAft>
                <a:spcPts val="1200"/>
              </a:spcAft>
              <a:defRPr/>
            </a:pPr>
            <a:r>
              <a:rPr lang="en-US" altLang="zh-CN" sz="1400">
                <a:solidFill>
                  <a:schemeClr val="tx1">
                    <a:lumMod val="75000"/>
                    <a:lumOff val="25000"/>
                  </a:schemeClr>
                </a:solidFill>
                <a:latin typeface="+mn-lt"/>
                <a:ea typeface="+mn-ea"/>
              </a:rPr>
              <a:t>1</a:t>
            </a:r>
            <a:r>
              <a:rPr lang="zh-CN" altLang="en-US" sz="1400">
                <a:solidFill>
                  <a:schemeClr val="tx1">
                    <a:lumMod val="75000"/>
                    <a:lumOff val="25000"/>
                  </a:schemeClr>
                </a:solidFill>
                <a:latin typeface="+mn-lt"/>
                <a:ea typeface="+mn-ea"/>
              </a:rPr>
              <a:t>、</a:t>
            </a:r>
            <a:r>
              <a:rPr lang="en-US" altLang="zh-CN" sz="1400">
                <a:solidFill>
                  <a:schemeClr val="tx1">
                    <a:lumMod val="75000"/>
                    <a:lumOff val="25000"/>
                  </a:schemeClr>
                </a:solidFill>
                <a:latin typeface="+mn-lt"/>
                <a:ea typeface="+mn-ea"/>
              </a:rPr>
              <a:t>24</a:t>
            </a:r>
            <a:r>
              <a:rPr lang="zh-CN" altLang="en-US" sz="1400">
                <a:solidFill>
                  <a:schemeClr val="tx1">
                    <a:lumMod val="75000"/>
                    <a:lumOff val="25000"/>
                  </a:schemeClr>
                </a:solidFill>
                <a:latin typeface="+mn-lt"/>
                <a:ea typeface="+mn-ea"/>
              </a:rPr>
              <a:t>小时阿片需求稳定，且满足了患者的舒适和功能水平，建议转换成缓释制剂（</a:t>
            </a:r>
            <a:r>
              <a:rPr lang="en-US" altLang="zh-CN" sz="1400" err="1">
                <a:solidFill>
                  <a:schemeClr val="tx1">
                    <a:lumMod val="75000"/>
                    <a:lumOff val="25000"/>
                  </a:schemeClr>
                </a:solidFill>
                <a:latin typeface="+mn-lt"/>
                <a:ea typeface="+mn-ea"/>
              </a:rPr>
              <a:t>ie. </a:t>
            </a:r>
            <a:r>
              <a:rPr lang="zh-CN" altLang="en-US" sz="1400" b="1">
                <a:solidFill>
                  <a:srgbClr val="FF0000"/>
                </a:solidFill>
                <a:latin typeface="+mn-lt"/>
                <a:ea typeface="+mn-ea"/>
              </a:rPr>
              <a:t>芬太尼透皮贴剂</a:t>
            </a:r>
            <a:r>
              <a:rPr lang="zh-CN" altLang="en-US" sz="1400">
                <a:solidFill>
                  <a:schemeClr val="tx1">
                    <a:lumMod val="75000"/>
                    <a:lumOff val="25000"/>
                  </a:schemeClr>
                </a:solidFill>
                <a:latin typeface="+mn-lt"/>
                <a:ea typeface="+mn-ea"/>
              </a:rPr>
              <a:t>）。</a:t>
            </a:r>
            <a:endParaRPr lang="en-US" altLang="zh-CN" sz="1400">
              <a:solidFill>
                <a:schemeClr val="tx1">
                  <a:lumMod val="75000"/>
                  <a:lumOff val="25000"/>
                </a:schemeClr>
              </a:solidFill>
              <a:latin typeface="+mn-lt"/>
              <a:ea typeface="+mn-ea"/>
            </a:endParaRPr>
          </a:p>
          <a:p>
            <a:pPr algn="just" fontAlgn="auto">
              <a:lnSpc>
                <a:spcPct val="120000"/>
              </a:lnSpc>
              <a:spcBef>
                <a:spcPct val="0"/>
              </a:spcBef>
              <a:spcAft>
                <a:spcPts val="1200"/>
              </a:spcAft>
              <a:defRPr/>
            </a:pPr>
            <a:r>
              <a:rPr lang="en-US" altLang="zh-CN" sz="1400">
                <a:solidFill>
                  <a:schemeClr val="tx1">
                    <a:lumMod val="75000"/>
                    <a:lumOff val="25000"/>
                  </a:schemeClr>
                </a:solidFill>
                <a:latin typeface="+mn-lt"/>
                <a:ea typeface="+mn-ea"/>
              </a:rPr>
              <a:t>2</a:t>
            </a:r>
            <a:r>
              <a:rPr lang="zh-CN" altLang="en-US" sz="1400">
                <a:solidFill>
                  <a:schemeClr val="tx1">
                    <a:lumMod val="75000"/>
                    <a:lumOff val="25000"/>
                  </a:schemeClr>
                </a:solidFill>
                <a:latin typeface="+mn-lt"/>
                <a:ea typeface="+mn-ea"/>
              </a:rPr>
              <a:t>、处方缓释阿片类药物的应同时处方即释阿片类药物，用于暴发痛的解救。</a:t>
            </a:r>
            <a:endParaRPr lang="zh-CN" altLang="en-US" sz="1400">
              <a:solidFill>
                <a:schemeClr val="tx1">
                  <a:lumMod val="75000"/>
                  <a:lumOff val="25000"/>
                </a:schemeClr>
              </a:solidFill>
              <a:latin typeface="+mn-lt"/>
              <a:ea typeface="+mn-ea"/>
            </a:endParaRPr>
          </a:p>
        </p:txBody>
      </p:sp>
    </p:spTree>
  </p:cSld>
  <p:clrMapOvr>
    <a:masterClrMapping/>
  </p:clrMapOvr>
  <p:transition spd="slow" advTm="3000"/>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5"/>
          <a:stretch>
            <a:fillRect/>
          </a:stretch>
        </a:blipFill>
        <a:effectLst/>
      </p:bgPr>
    </p:bg>
    <p:spTree>
      <p:nvGrpSpPr>
        <p:cNvPr id="1" name=""/>
        <p:cNvGrpSpPr/>
        <p:nvPr/>
      </p:nvGrpSpPr>
      <p:grpSpPr>
        <a:xfrm>
          <a:off x="0" y="0"/>
          <a:ext cx="0" cy="0"/>
        </a:xfrm>
      </p:grpSpPr>
      <p:sp>
        <p:nvSpPr>
          <p:cNvPr id="3" name="Title 6"/>
          <p:cNvSpPr txBox="1"/>
          <p:nvPr>
            <p:custDataLst>
              <p:tags r:id="rId3"/>
            </p:custDataLst>
          </p:nvPr>
        </p:nvSpPr>
        <p:spPr>
          <a:xfrm>
            <a:off x="828675" y="157163"/>
            <a:ext cx="11363325" cy="503237"/>
          </a:xfrm>
          <a:prstGeom prst="rect">
            <a:avLst/>
          </a:prstGeom>
          <a:noFill/>
          <a:ln w="3175">
            <a:noFill/>
          </a:ln>
        </p:spPr>
        <p:txBody>
          <a:bodyPr lIns="72000" tIns="36000" rIns="72000" bIns="36000" anchor="b"/>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fontAlgn="auto">
              <a:spcBef>
                <a:spcPct val="0"/>
              </a:spcBef>
              <a:spcAft>
                <a:spcPct val="0"/>
              </a:spcAft>
              <a:defRPr/>
            </a:pPr>
            <a:r>
              <a:rPr lang="zh-CN" altLang="en-US" sz="2800" b="1">
                <a:solidFill>
                  <a:schemeClr val="tx1">
                    <a:lumMod val="75000"/>
                    <a:lumOff val="25000"/>
                  </a:schemeClr>
                </a:solidFill>
                <a:latin typeface="+mn-ea"/>
                <a:ea typeface="+mn-ea"/>
                <a:sym typeface="+mn-ea"/>
              </a:rPr>
              <a:t>二、</a:t>
            </a:r>
            <a:r>
              <a:rPr lang="en-US" altLang="zh-CN" sz="2800" b="1">
                <a:solidFill>
                  <a:schemeClr val="tx1">
                    <a:lumMod val="75000"/>
                    <a:lumOff val="25000"/>
                  </a:schemeClr>
                </a:solidFill>
                <a:latin typeface="+mn-ea"/>
                <a:ea typeface="+mn-ea"/>
                <a:sym typeface="+mn-ea"/>
              </a:rPr>
              <a:t>《</a:t>
            </a:r>
            <a:r>
              <a:rPr lang="zh-CN" altLang="en-US" sz="2800" b="1">
                <a:solidFill>
                  <a:schemeClr val="tx1">
                    <a:lumMod val="75000"/>
                    <a:lumOff val="25000"/>
                  </a:schemeClr>
                </a:solidFill>
                <a:latin typeface="+mn-ea"/>
                <a:ea typeface="+mn-ea"/>
                <a:sym typeface="+mn-ea"/>
              </a:rPr>
              <a:t>指南</a:t>
            </a:r>
            <a:r>
              <a:rPr lang="en-US" altLang="zh-CN" sz="2800" b="1">
                <a:solidFill>
                  <a:schemeClr val="tx1">
                    <a:lumMod val="75000"/>
                    <a:lumOff val="25000"/>
                  </a:schemeClr>
                </a:solidFill>
                <a:latin typeface="+mn-ea"/>
                <a:ea typeface="+mn-ea"/>
                <a:sym typeface="+mn-ea"/>
              </a:rPr>
              <a:t>》1A</a:t>
            </a:r>
            <a:r>
              <a:rPr lang="zh-CN" altLang="en-US" sz="2800" b="1">
                <a:solidFill>
                  <a:schemeClr val="tx1">
                    <a:lumMod val="75000"/>
                    <a:lumOff val="25000"/>
                  </a:schemeClr>
                </a:solidFill>
                <a:latin typeface="+mn-ea"/>
                <a:ea typeface="+mn-ea"/>
                <a:sym typeface="+mn-ea"/>
              </a:rPr>
              <a:t> 证据，</a:t>
            </a:r>
            <a:r>
              <a:rPr lang="en-US" altLang="zh-CN" sz="2800" b="1">
                <a:solidFill>
                  <a:schemeClr val="tx1">
                    <a:lumMod val="75000"/>
                    <a:lumOff val="25000"/>
                  </a:schemeClr>
                </a:solidFill>
                <a:latin typeface="+mn-ea"/>
                <a:ea typeface="+mn-ea"/>
                <a:sym typeface="+mn-ea"/>
              </a:rPr>
              <a:t>I</a:t>
            </a:r>
            <a:r>
              <a:rPr lang="zh-CN" altLang="en-US" sz="2800" b="1">
                <a:solidFill>
                  <a:schemeClr val="tx1">
                    <a:lumMod val="75000"/>
                    <a:lumOff val="25000"/>
                  </a:schemeClr>
                </a:solidFill>
                <a:latin typeface="+mn-ea"/>
                <a:ea typeface="+mn-ea"/>
                <a:sym typeface="+mn-ea"/>
              </a:rPr>
              <a:t> 级推荐：</a:t>
            </a:r>
            <a:r>
              <a:rPr lang="zh-CN" altLang="en-US" sz="2000" b="1">
                <a:solidFill>
                  <a:srgbClr val="FF0000"/>
                </a:solidFill>
                <a:latin typeface="+mn-ea"/>
                <a:ea typeface="+mn-ea"/>
                <a:sym typeface="+mn-ea"/>
              </a:rPr>
              <a:t>不适合口服给药的特殊患者</a:t>
            </a:r>
            <a:r>
              <a:rPr lang="zh-CN" altLang="en-US" sz="2000" b="1">
                <a:solidFill>
                  <a:schemeClr val="tx1">
                    <a:lumMod val="75000"/>
                    <a:lumOff val="25000"/>
                  </a:schemeClr>
                </a:solidFill>
                <a:latin typeface="+mn-ea"/>
                <a:ea typeface="+mn-ea"/>
                <a:sym typeface="+mn-ea"/>
              </a:rPr>
              <a:t>应优选或首选芬太尼贴</a:t>
            </a:r>
            <a:endParaRPr lang="zh-CN" altLang="en-US" sz="2000" b="1">
              <a:solidFill>
                <a:schemeClr val="tx1">
                  <a:lumMod val="75000"/>
                  <a:lumOff val="25000"/>
                </a:schemeClr>
              </a:solidFill>
              <a:latin typeface="+mn-ea"/>
              <a:ea typeface="+mn-ea"/>
            </a:endParaRPr>
          </a:p>
        </p:txBody>
      </p:sp>
      <p:graphicFrame>
        <p:nvGraphicFramePr>
          <p:cNvPr id="4" name="表格 3"/>
          <p:cNvGraphicFramePr>
            <a:graphicFrameLocks noGrp="1"/>
          </p:cNvGraphicFramePr>
          <p:nvPr>
            <p:custDataLst>
              <p:tags r:id="rId4"/>
            </p:custDataLst>
          </p:nvPr>
        </p:nvGraphicFramePr>
        <p:xfrm>
          <a:off x="608013" y="1377950"/>
          <a:ext cx="10922000" cy="4556125"/>
        </p:xfrm>
        <a:graphic>
          <a:graphicData uri="http://schemas.openxmlformats.org/drawingml/2006/table">
            <a:tbl>
              <a:tblPr firstRow="1" bandRow="1"/>
              <a:tblGrid>
                <a:gridCol w="278361"/>
                <a:gridCol w="3075709"/>
                <a:gridCol w="4001135"/>
                <a:gridCol w="1278890"/>
                <a:gridCol w="1379220"/>
                <a:gridCol w="908050"/>
              </a:tblGrid>
              <a:tr h="289560">
                <a:tc rowSpan="15">
                  <a:txBody>
                    <a:bodyPr vert="horz" wrap="square"/>
                    <a:lstStyle>
                      <a:lvl1pPr marL="0" algn="l" defTabSz="914400" rtl="0" eaLnBrk="1" latinLnBrk="0" hangingPunct="1">
                        <a:defRPr sz="1800" b="1" kern="1200">
                          <a:solidFill>
                            <a:schemeClr val="lt1"/>
                          </a:solidFill>
                          <a:latin typeface="Arial"/>
                          <a:ea typeface="微软雅黑"/>
                        </a:defRPr>
                      </a:lvl1pPr>
                      <a:lvl2pPr marL="457200" algn="l" defTabSz="914400" rtl="0" eaLnBrk="1" latinLnBrk="0" hangingPunct="1">
                        <a:defRPr sz="1800" b="1" kern="1200">
                          <a:solidFill>
                            <a:schemeClr val="lt1"/>
                          </a:solidFill>
                          <a:latin typeface="Arial"/>
                          <a:ea typeface="微软雅黑"/>
                        </a:defRPr>
                      </a:lvl2pPr>
                      <a:lvl3pPr marL="914400" algn="l" defTabSz="914400" rtl="0" eaLnBrk="1" latinLnBrk="0" hangingPunct="1">
                        <a:defRPr sz="1800" b="1" kern="1200">
                          <a:solidFill>
                            <a:schemeClr val="lt1"/>
                          </a:solidFill>
                          <a:latin typeface="Arial"/>
                          <a:ea typeface="微软雅黑"/>
                        </a:defRPr>
                      </a:lvl3pPr>
                      <a:lvl4pPr marL="1371600" algn="l" defTabSz="914400" rtl="0" eaLnBrk="1" latinLnBrk="0" hangingPunct="1">
                        <a:defRPr sz="1800" b="1" kern="1200">
                          <a:solidFill>
                            <a:schemeClr val="lt1"/>
                          </a:solidFill>
                          <a:latin typeface="Arial"/>
                          <a:ea typeface="微软雅黑"/>
                        </a:defRPr>
                      </a:lvl4pPr>
                      <a:lvl5pPr marL="1828800" algn="l" defTabSz="914400" rtl="0" eaLnBrk="1" latinLnBrk="0" hangingPunct="1">
                        <a:defRPr sz="1800" b="1" kern="1200">
                          <a:solidFill>
                            <a:schemeClr val="lt1"/>
                          </a:solidFill>
                          <a:latin typeface="Arial"/>
                          <a:ea typeface="微软雅黑"/>
                        </a:defRPr>
                      </a:lvl5pPr>
                      <a:lvl6pPr marL="2286000" algn="l" defTabSz="914400" rtl="0" eaLnBrk="1" latinLnBrk="0" hangingPunct="1">
                        <a:defRPr sz="1800" b="1" kern="1200">
                          <a:solidFill>
                            <a:schemeClr val="lt1"/>
                          </a:solidFill>
                          <a:latin typeface="Arial"/>
                          <a:ea typeface="微软雅黑"/>
                        </a:defRPr>
                      </a:lvl6pPr>
                      <a:lvl7pPr marL="2743200" algn="l" defTabSz="914400" rtl="0" eaLnBrk="1" latinLnBrk="0" hangingPunct="1">
                        <a:defRPr sz="1800" b="1" kern="1200">
                          <a:solidFill>
                            <a:schemeClr val="lt1"/>
                          </a:solidFill>
                          <a:latin typeface="Arial"/>
                          <a:ea typeface="微软雅黑"/>
                        </a:defRPr>
                      </a:lvl7pPr>
                      <a:lvl8pPr marL="3200400" algn="l" defTabSz="914400" rtl="0" eaLnBrk="1" latinLnBrk="0" hangingPunct="1">
                        <a:defRPr sz="1800" b="1" kern="1200">
                          <a:solidFill>
                            <a:schemeClr val="lt1"/>
                          </a:solidFill>
                          <a:latin typeface="Arial"/>
                          <a:ea typeface="微软雅黑"/>
                        </a:defRPr>
                      </a:lvl8pPr>
                      <a:lvl9pPr marL="3657600" algn="l" defTabSz="914400" rtl="0" eaLnBrk="1" latinLnBrk="0" hangingPunct="1">
                        <a:defRPr sz="1800" b="1" kern="1200">
                          <a:solidFill>
                            <a:schemeClr val="lt1"/>
                          </a:solidFill>
                          <a:latin typeface="Arial"/>
                          <a:ea typeface="微软雅黑"/>
                        </a:defRPr>
                      </a:lvl9pPr>
                    </a:lstStyle>
                    <a:p>
                      <a:pPr algn="l">
                        <a:buNone/>
                      </a:pPr>
                      <a:endParaRPr lang="zh-CN" altLang="en-US" sz="1600">
                        <a:solidFill>
                          <a:schemeClr val="tx1">
                            <a:lumMod val="50000"/>
                            <a:lumOff val="50000"/>
                          </a:schemeClr>
                        </a:solidFill>
                        <a:uFillTx/>
                        <a:latin typeface="+mn-ea"/>
                        <a:ea typeface="+mn-ea"/>
                      </a:endParaRPr>
                    </a:p>
                  </a:txBody>
                  <a:tcPr anchor="ctr">
                    <a:lnL>
                      <a:noFill/>
                    </a:lnL>
                    <a:lnR>
                      <a:noFill/>
                    </a:lnR>
                    <a:lnT>
                      <a:noFill/>
                    </a:lnT>
                    <a:lnB>
                      <a:noFill/>
                    </a:lnB>
                    <a:lnTlToBr>
                      <a:noFill/>
                    </a:lnTlToBr>
                    <a:lnBlToTr>
                      <a:noFill/>
                    </a:lnBlToTr>
                    <a:solidFill>
                      <a:sysClr val="window" lastClr="FFFFFF"/>
                    </a:solidFill>
                  </a:tcPr>
                </a:tc>
                <a:tc gridSpan="2">
                  <a:txBody>
                    <a:bodyPr vert="horz" wrap="square"/>
                    <a:lstStyle>
                      <a:lvl1pPr marL="0" algn="l" defTabSz="914400" rtl="0" eaLnBrk="1" latinLnBrk="0" hangingPunct="1">
                        <a:defRPr sz="1800" b="1" kern="1200">
                          <a:solidFill>
                            <a:schemeClr val="lt1"/>
                          </a:solidFill>
                          <a:latin typeface="Arial"/>
                          <a:ea typeface="微软雅黑"/>
                        </a:defRPr>
                      </a:lvl1pPr>
                      <a:lvl2pPr marL="457200" algn="l" defTabSz="914400" rtl="0" eaLnBrk="1" latinLnBrk="0" hangingPunct="1">
                        <a:defRPr sz="1800" b="1" kern="1200">
                          <a:solidFill>
                            <a:schemeClr val="lt1"/>
                          </a:solidFill>
                          <a:latin typeface="Arial"/>
                          <a:ea typeface="微软雅黑"/>
                        </a:defRPr>
                      </a:lvl2pPr>
                      <a:lvl3pPr marL="914400" algn="l" defTabSz="914400" rtl="0" eaLnBrk="1" latinLnBrk="0" hangingPunct="1">
                        <a:defRPr sz="1800" b="1" kern="1200">
                          <a:solidFill>
                            <a:schemeClr val="lt1"/>
                          </a:solidFill>
                          <a:latin typeface="Arial"/>
                          <a:ea typeface="微软雅黑"/>
                        </a:defRPr>
                      </a:lvl3pPr>
                      <a:lvl4pPr marL="1371600" algn="l" defTabSz="914400" rtl="0" eaLnBrk="1" latinLnBrk="0" hangingPunct="1">
                        <a:defRPr sz="1800" b="1" kern="1200">
                          <a:solidFill>
                            <a:schemeClr val="lt1"/>
                          </a:solidFill>
                          <a:latin typeface="Arial"/>
                          <a:ea typeface="微软雅黑"/>
                        </a:defRPr>
                      </a:lvl4pPr>
                      <a:lvl5pPr marL="1828800" algn="l" defTabSz="914400" rtl="0" eaLnBrk="1" latinLnBrk="0" hangingPunct="1">
                        <a:defRPr sz="1800" b="1" kern="1200">
                          <a:solidFill>
                            <a:schemeClr val="lt1"/>
                          </a:solidFill>
                          <a:latin typeface="Arial"/>
                          <a:ea typeface="微软雅黑"/>
                        </a:defRPr>
                      </a:lvl5pPr>
                      <a:lvl6pPr marL="2286000" algn="l" defTabSz="914400" rtl="0" eaLnBrk="1" latinLnBrk="0" hangingPunct="1">
                        <a:defRPr sz="1800" b="1" kern="1200">
                          <a:solidFill>
                            <a:schemeClr val="lt1"/>
                          </a:solidFill>
                          <a:latin typeface="Arial"/>
                          <a:ea typeface="微软雅黑"/>
                        </a:defRPr>
                      </a:lvl6pPr>
                      <a:lvl7pPr marL="2743200" algn="l" defTabSz="914400" rtl="0" eaLnBrk="1" latinLnBrk="0" hangingPunct="1">
                        <a:defRPr sz="1800" b="1" kern="1200">
                          <a:solidFill>
                            <a:schemeClr val="lt1"/>
                          </a:solidFill>
                          <a:latin typeface="Arial"/>
                          <a:ea typeface="微软雅黑"/>
                        </a:defRPr>
                      </a:lvl7pPr>
                      <a:lvl8pPr marL="3200400" algn="l" defTabSz="914400" rtl="0" eaLnBrk="1" latinLnBrk="0" hangingPunct="1">
                        <a:defRPr sz="1800" b="1" kern="1200">
                          <a:solidFill>
                            <a:schemeClr val="lt1"/>
                          </a:solidFill>
                          <a:latin typeface="Arial"/>
                          <a:ea typeface="微软雅黑"/>
                        </a:defRPr>
                      </a:lvl8pPr>
                      <a:lvl9pPr marL="3657600" algn="l" defTabSz="914400" rtl="0" eaLnBrk="1" latinLnBrk="0" hangingPunct="1">
                        <a:defRPr sz="1800" b="1" kern="1200">
                          <a:solidFill>
                            <a:schemeClr val="lt1"/>
                          </a:solidFill>
                          <a:latin typeface="Arial"/>
                          <a:ea typeface="微软雅黑"/>
                        </a:defRPr>
                      </a:lvl9pPr>
                    </a:lstStyle>
                    <a:p>
                      <a:pPr>
                        <a:buNone/>
                      </a:pPr>
                      <a:endParaRPr lang="zh-CN" altLang="en-US" sz="1300">
                        <a:solidFill>
                          <a:schemeClr val="tx1"/>
                        </a:solidFill>
                        <a:uFillTx/>
                        <a:latin typeface="+mn-ea"/>
                        <a:ea typeface="+mn-ea"/>
                      </a:endParaRPr>
                    </a:p>
                  </a:txBody>
                  <a:tcPr anchor="ctr">
                    <a:lnL>
                      <a:noFill/>
                    </a:lnL>
                    <a:lnR>
                      <a:noFill/>
                    </a:lnR>
                    <a:lnT>
                      <a:noFill/>
                    </a:lnT>
                    <a:lnB>
                      <a:noFill/>
                    </a:lnB>
                    <a:lnTlToBr>
                      <a:noFill/>
                    </a:lnTlToBr>
                    <a:lnBlToTr>
                      <a:noFill/>
                    </a:lnBlToTr>
                    <a:solidFill>
                      <a:sysClr val="window" lastClr="FFFFFF"/>
                    </a:solidFill>
                  </a:tcPr>
                </a:tc>
                <a:tc hMerge="1">
                  <a:txBody>
                    <a:bodyPr vert="horz" wrap="square"/>
                    <a:lstStyle/>
                    <a:p/>
                  </a:txBody>
                  <a:tcPr>
                    <a:lnR>
                      <a:noFill/>
                    </a:lnR>
                    <a:lnT>
                      <a:noFill/>
                    </a:lnT>
                    <a:lnB>
                      <a:noFill/>
                    </a:lnB>
                  </a:tcPr>
                </a:tc>
                <a:tc>
                  <a:txBody>
                    <a:bodyPr vert="horz" wrap="square"/>
                    <a:lstStyle>
                      <a:lvl1pPr marL="0" algn="l" defTabSz="914400" rtl="0" eaLnBrk="1" latinLnBrk="0" hangingPunct="1">
                        <a:defRPr sz="1800" b="1" kern="1200">
                          <a:solidFill>
                            <a:schemeClr val="lt1"/>
                          </a:solidFill>
                          <a:latin typeface="Arial"/>
                          <a:ea typeface="微软雅黑"/>
                        </a:defRPr>
                      </a:lvl1pPr>
                      <a:lvl2pPr marL="457200" algn="l" defTabSz="914400" rtl="0" eaLnBrk="1" latinLnBrk="0" hangingPunct="1">
                        <a:defRPr sz="1800" b="1" kern="1200">
                          <a:solidFill>
                            <a:schemeClr val="lt1"/>
                          </a:solidFill>
                          <a:latin typeface="Arial"/>
                          <a:ea typeface="微软雅黑"/>
                        </a:defRPr>
                      </a:lvl2pPr>
                      <a:lvl3pPr marL="914400" algn="l" defTabSz="914400" rtl="0" eaLnBrk="1" latinLnBrk="0" hangingPunct="1">
                        <a:defRPr sz="1800" b="1" kern="1200">
                          <a:solidFill>
                            <a:schemeClr val="lt1"/>
                          </a:solidFill>
                          <a:latin typeface="Arial"/>
                          <a:ea typeface="微软雅黑"/>
                        </a:defRPr>
                      </a:lvl3pPr>
                      <a:lvl4pPr marL="1371600" algn="l" defTabSz="914400" rtl="0" eaLnBrk="1" latinLnBrk="0" hangingPunct="1">
                        <a:defRPr sz="1800" b="1" kern="1200">
                          <a:solidFill>
                            <a:schemeClr val="lt1"/>
                          </a:solidFill>
                          <a:latin typeface="Arial"/>
                          <a:ea typeface="微软雅黑"/>
                        </a:defRPr>
                      </a:lvl4pPr>
                      <a:lvl5pPr marL="1828800" algn="l" defTabSz="914400" rtl="0" eaLnBrk="1" latinLnBrk="0" hangingPunct="1">
                        <a:defRPr sz="1800" b="1" kern="1200">
                          <a:solidFill>
                            <a:schemeClr val="lt1"/>
                          </a:solidFill>
                          <a:latin typeface="Arial"/>
                          <a:ea typeface="微软雅黑"/>
                        </a:defRPr>
                      </a:lvl5pPr>
                      <a:lvl6pPr marL="2286000" algn="l" defTabSz="914400" rtl="0" eaLnBrk="1" latinLnBrk="0" hangingPunct="1">
                        <a:defRPr sz="1800" b="1" kern="1200">
                          <a:solidFill>
                            <a:schemeClr val="lt1"/>
                          </a:solidFill>
                          <a:latin typeface="Arial"/>
                          <a:ea typeface="微软雅黑"/>
                        </a:defRPr>
                      </a:lvl6pPr>
                      <a:lvl7pPr marL="2743200" algn="l" defTabSz="914400" rtl="0" eaLnBrk="1" latinLnBrk="0" hangingPunct="1">
                        <a:defRPr sz="1800" b="1" kern="1200">
                          <a:solidFill>
                            <a:schemeClr val="lt1"/>
                          </a:solidFill>
                          <a:latin typeface="Arial"/>
                          <a:ea typeface="微软雅黑"/>
                        </a:defRPr>
                      </a:lvl7pPr>
                      <a:lvl8pPr marL="3200400" algn="l" defTabSz="914400" rtl="0" eaLnBrk="1" latinLnBrk="0" hangingPunct="1">
                        <a:defRPr sz="1800" b="1" kern="1200">
                          <a:solidFill>
                            <a:schemeClr val="lt1"/>
                          </a:solidFill>
                          <a:latin typeface="Arial"/>
                          <a:ea typeface="微软雅黑"/>
                        </a:defRPr>
                      </a:lvl8pPr>
                      <a:lvl9pPr marL="3657600" algn="l" defTabSz="914400" rtl="0" eaLnBrk="1" latinLnBrk="0" hangingPunct="1">
                        <a:defRPr sz="1800" b="1" kern="1200">
                          <a:solidFill>
                            <a:schemeClr val="lt1"/>
                          </a:solidFill>
                          <a:latin typeface="Arial"/>
                          <a:ea typeface="微软雅黑"/>
                        </a:defRPr>
                      </a:lvl9pPr>
                    </a:lstStyle>
                    <a:p>
                      <a:pPr algn="ctr">
                        <a:buNone/>
                      </a:pPr>
                      <a:r>
                        <a:rPr lang="zh-CN" altLang="en-US" sz="1300">
                          <a:solidFill>
                            <a:schemeClr val="tx1">
                              <a:lumMod val="75000"/>
                              <a:lumOff val="25000"/>
                            </a:schemeClr>
                          </a:solidFill>
                          <a:uFillTx/>
                          <a:latin typeface="+mn-ea"/>
                          <a:ea typeface="+mn-ea"/>
                          <a:sym typeface="+mn-ea"/>
                        </a:rPr>
                        <a:t>推荐等级</a:t>
                      </a:r>
                      <a:endParaRPr lang="zh-CN" altLang="en-US" sz="1300">
                        <a:solidFill>
                          <a:schemeClr val="tx1">
                            <a:lumMod val="75000"/>
                            <a:lumOff val="25000"/>
                          </a:schemeClr>
                        </a:solidFill>
                        <a:uFillTx/>
                        <a:latin typeface="+mn-ea"/>
                        <a:ea typeface="+mn-ea"/>
                        <a:sym typeface="+mn-ea"/>
                      </a:endParaRPr>
                    </a:p>
                  </a:txBody>
                  <a:tcPr anchor="ctr">
                    <a:lnL>
                      <a:noFill/>
                    </a:lnL>
                    <a:lnR>
                      <a:noFill/>
                    </a:lnR>
                    <a:lnT>
                      <a:noFill/>
                    </a:lnT>
                    <a:lnB>
                      <a:noFill/>
                    </a:lnB>
                    <a:lnTlToBr>
                      <a:noFill/>
                    </a:lnTlToBr>
                    <a:lnBlToTr>
                      <a:noFill/>
                    </a:lnBlToTr>
                    <a:solidFill>
                      <a:sysClr val="window" lastClr="FFFFFF"/>
                    </a:solidFill>
                  </a:tcPr>
                </a:tc>
                <a:tc>
                  <a:txBody>
                    <a:bodyPr vert="horz" wrap="square"/>
                    <a:lstStyle>
                      <a:lvl1pPr marL="0" algn="l" defTabSz="914400" rtl="0" eaLnBrk="1" latinLnBrk="0" hangingPunct="1">
                        <a:defRPr sz="1800" b="1" kern="1200">
                          <a:solidFill>
                            <a:schemeClr val="lt1"/>
                          </a:solidFill>
                          <a:latin typeface="Arial"/>
                          <a:ea typeface="微软雅黑"/>
                        </a:defRPr>
                      </a:lvl1pPr>
                      <a:lvl2pPr marL="457200" algn="l" defTabSz="914400" rtl="0" eaLnBrk="1" latinLnBrk="0" hangingPunct="1">
                        <a:defRPr sz="1800" b="1" kern="1200">
                          <a:solidFill>
                            <a:schemeClr val="lt1"/>
                          </a:solidFill>
                          <a:latin typeface="Arial"/>
                          <a:ea typeface="微软雅黑"/>
                        </a:defRPr>
                      </a:lvl2pPr>
                      <a:lvl3pPr marL="914400" algn="l" defTabSz="914400" rtl="0" eaLnBrk="1" latinLnBrk="0" hangingPunct="1">
                        <a:defRPr sz="1800" b="1" kern="1200">
                          <a:solidFill>
                            <a:schemeClr val="lt1"/>
                          </a:solidFill>
                          <a:latin typeface="Arial"/>
                          <a:ea typeface="微软雅黑"/>
                        </a:defRPr>
                      </a:lvl3pPr>
                      <a:lvl4pPr marL="1371600" algn="l" defTabSz="914400" rtl="0" eaLnBrk="1" latinLnBrk="0" hangingPunct="1">
                        <a:defRPr sz="1800" b="1" kern="1200">
                          <a:solidFill>
                            <a:schemeClr val="lt1"/>
                          </a:solidFill>
                          <a:latin typeface="Arial"/>
                          <a:ea typeface="微软雅黑"/>
                        </a:defRPr>
                      </a:lvl4pPr>
                      <a:lvl5pPr marL="1828800" algn="l" defTabSz="914400" rtl="0" eaLnBrk="1" latinLnBrk="0" hangingPunct="1">
                        <a:defRPr sz="1800" b="1" kern="1200">
                          <a:solidFill>
                            <a:schemeClr val="lt1"/>
                          </a:solidFill>
                          <a:latin typeface="Arial"/>
                          <a:ea typeface="微软雅黑"/>
                        </a:defRPr>
                      </a:lvl5pPr>
                      <a:lvl6pPr marL="2286000" algn="l" defTabSz="914400" rtl="0" eaLnBrk="1" latinLnBrk="0" hangingPunct="1">
                        <a:defRPr sz="1800" b="1" kern="1200">
                          <a:solidFill>
                            <a:schemeClr val="lt1"/>
                          </a:solidFill>
                          <a:latin typeface="Arial"/>
                          <a:ea typeface="微软雅黑"/>
                        </a:defRPr>
                      </a:lvl6pPr>
                      <a:lvl7pPr marL="2743200" algn="l" defTabSz="914400" rtl="0" eaLnBrk="1" latinLnBrk="0" hangingPunct="1">
                        <a:defRPr sz="1800" b="1" kern="1200">
                          <a:solidFill>
                            <a:schemeClr val="lt1"/>
                          </a:solidFill>
                          <a:latin typeface="Arial"/>
                          <a:ea typeface="微软雅黑"/>
                        </a:defRPr>
                      </a:lvl7pPr>
                      <a:lvl8pPr marL="3200400" algn="l" defTabSz="914400" rtl="0" eaLnBrk="1" latinLnBrk="0" hangingPunct="1">
                        <a:defRPr sz="1800" b="1" kern="1200">
                          <a:solidFill>
                            <a:schemeClr val="lt1"/>
                          </a:solidFill>
                          <a:latin typeface="Arial"/>
                          <a:ea typeface="微软雅黑"/>
                        </a:defRPr>
                      </a:lvl8pPr>
                      <a:lvl9pPr marL="3657600" algn="l" defTabSz="914400" rtl="0" eaLnBrk="1" latinLnBrk="0" hangingPunct="1">
                        <a:defRPr sz="1800" b="1" kern="1200">
                          <a:solidFill>
                            <a:schemeClr val="lt1"/>
                          </a:solidFill>
                          <a:latin typeface="Arial"/>
                          <a:ea typeface="微软雅黑"/>
                        </a:defRPr>
                      </a:lvl9pPr>
                    </a:lstStyle>
                    <a:p>
                      <a:pPr algn="ctr">
                        <a:buNone/>
                      </a:pPr>
                      <a:r>
                        <a:rPr lang="zh-CN" altLang="en-US" sz="1300">
                          <a:solidFill>
                            <a:schemeClr val="tx1">
                              <a:lumMod val="75000"/>
                              <a:lumOff val="25000"/>
                            </a:schemeClr>
                          </a:solidFill>
                          <a:uFillTx/>
                          <a:latin typeface="+mn-ea"/>
                          <a:ea typeface="+mn-ea"/>
                          <a:sym typeface="+mn-ea"/>
                        </a:rPr>
                        <a:t>证据等级</a:t>
                      </a:r>
                      <a:endParaRPr lang="zh-CN" altLang="en-US" sz="1300">
                        <a:solidFill>
                          <a:schemeClr val="tx1">
                            <a:lumMod val="75000"/>
                            <a:lumOff val="25000"/>
                          </a:schemeClr>
                        </a:solidFill>
                        <a:uFillTx/>
                        <a:latin typeface="+mn-ea"/>
                        <a:ea typeface="+mn-ea"/>
                        <a:sym typeface="+mn-ea"/>
                      </a:endParaRPr>
                    </a:p>
                  </a:txBody>
                  <a:tcPr anchor="ctr">
                    <a:lnL>
                      <a:noFill/>
                    </a:lnL>
                    <a:lnR>
                      <a:noFill/>
                    </a:lnR>
                    <a:lnT>
                      <a:noFill/>
                    </a:lnT>
                    <a:lnB>
                      <a:noFill/>
                    </a:lnB>
                    <a:lnTlToBr>
                      <a:noFill/>
                    </a:lnTlToBr>
                    <a:lnBlToTr>
                      <a:noFill/>
                    </a:lnBlToTr>
                    <a:solidFill>
                      <a:sysClr val="window" lastClr="FFFFFF"/>
                    </a:solidFill>
                  </a:tcPr>
                </a:tc>
                <a:tc>
                  <a:txBody>
                    <a:bodyPr vert="horz" wrap="square"/>
                    <a:lstStyle>
                      <a:lvl1pPr marL="0" algn="l" defTabSz="914400" rtl="0" eaLnBrk="1" latinLnBrk="0" hangingPunct="1">
                        <a:defRPr sz="1800" b="1" kern="1200">
                          <a:solidFill>
                            <a:schemeClr val="lt1"/>
                          </a:solidFill>
                          <a:latin typeface="Arial"/>
                          <a:ea typeface="微软雅黑"/>
                        </a:defRPr>
                      </a:lvl1pPr>
                      <a:lvl2pPr marL="457200" algn="l" defTabSz="914400" rtl="0" eaLnBrk="1" latinLnBrk="0" hangingPunct="1">
                        <a:defRPr sz="1800" b="1" kern="1200">
                          <a:solidFill>
                            <a:schemeClr val="lt1"/>
                          </a:solidFill>
                          <a:latin typeface="Arial"/>
                          <a:ea typeface="微软雅黑"/>
                        </a:defRPr>
                      </a:lvl2pPr>
                      <a:lvl3pPr marL="914400" algn="l" defTabSz="914400" rtl="0" eaLnBrk="1" latinLnBrk="0" hangingPunct="1">
                        <a:defRPr sz="1800" b="1" kern="1200">
                          <a:solidFill>
                            <a:schemeClr val="lt1"/>
                          </a:solidFill>
                          <a:latin typeface="Arial"/>
                          <a:ea typeface="微软雅黑"/>
                        </a:defRPr>
                      </a:lvl3pPr>
                      <a:lvl4pPr marL="1371600" algn="l" defTabSz="914400" rtl="0" eaLnBrk="1" latinLnBrk="0" hangingPunct="1">
                        <a:defRPr sz="1800" b="1" kern="1200">
                          <a:solidFill>
                            <a:schemeClr val="lt1"/>
                          </a:solidFill>
                          <a:latin typeface="Arial"/>
                          <a:ea typeface="微软雅黑"/>
                        </a:defRPr>
                      </a:lvl4pPr>
                      <a:lvl5pPr marL="1828800" algn="l" defTabSz="914400" rtl="0" eaLnBrk="1" latinLnBrk="0" hangingPunct="1">
                        <a:defRPr sz="1800" b="1" kern="1200">
                          <a:solidFill>
                            <a:schemeClr val="lt1"/>
                          </a:solidFill>
                          <a:latin typeface="Arial"/>
                          <a:ea typeface="微软雅黑"/>
                        </a:defRPr>
                      </a:lvl5pPr>
                      <a:lvl6pPr marL="2286000" algn="l" defTabSz="914400" rtl="0" eaLnBrk="1" latinLnBrk="0" hangingPunct="1">
                        <a:defRPr sz="1800" b="1" kern="1200">
                          <a:solidFill>
                            <a:schemeClr val="lt1"/>
                          </a:solidFill>
                          <a:latin typeface="Arial"/>
                          <a:ea typeface="微软雅黑"/>
                        </a:defRPr>
                      </a:lvl6pPr>
                      <a:lvl7pPr marL="2743200" algn="l" defTabSz="914400" rtl="0" eaLnBrk="1" latinLnBrk="0" hangingPunct="1">
                        <a:defRPr sz="1800" b="1" kern="1200">
                          <a:solidFill>
                            <a:schemeClr val="lt1"/>
                          </a:solidFill>
                          <a:latin typeface="Arial"/>
                          <a:ea typeface="微软雅黑"/>
                        </a:defRPr>
                      </a:lvl7pPr>
                      <a:lvl8pPr marL="3200400" algn="l" defTabSz="914400" rtl="0" eaLnBrk="1" latinLnBrk="0" hangingPunct="1">
                        <a:defRPr sz="1800" b="1" kern="1200">
                          <a:solidFill>
                            <a:schemeClr val="lt1"/>
                          </a:solidFill>
                          <a:latin typeface="Arial"/>
                          <a:ea typeface="微软雅黑"/>
                        </a:defRPr>
                      </a:lvl8pPr>
                      <a:lvl9pPr marL="3657600" algn="l" defTabSz="914400" rtl="0" eaLnBrk="1" latinLnBrk="0" hangingPunct="1">
                        <a:defRPr sz="1800" b="1" kern="1200">
                          <a:solidFill>
                            <a:schemeClr val="lt1"/>
                          </a:solidFill>
                          <a:latin typeface="Arial"/>
                          <a:ea typeface="微软雅黑"/>
                        </a:defRPr>
                      </a:lvl9pPr>
                    </a:lstStyle>
                    <a:p>
                      <a:pPr algn="ctr">
                        <a:buNone/>
                      </a:pPr>
                      <a:r>
                        <a:rPr lang="zh-CN" altLang="en-US" sz="1300">
                          <a:solidFill>
                            <a:schemeClr val="tx1">
                              <a:lumMod val="75000"/>
                              <a:lumOff val="25000"/>
                            </a:schemeClr>
                          </a:solidFill>
                          <a:uFillTx/>
                          <a:latin typeface="+mn-ea"/>
                          <a:ea typeface="+mn-ea"/>
                        </a:rPr>
                        <a:t>共识度</a:t>
                      </a:r>
                      <a:endParaRPr lang="zh-CN" altLang="en-US" sz="1300">
                        <a:solidFill>
                          <a:schemeClr val="tx1">
                            <a:lumMod val="75000"/>
                            <a:lumOff val="25000"/>
                          </a:schemeClr>
                        </a:solidFill>
                        <a:uFillTx/>
                        <a:latin typeface="+mn-ea"/>
                        <a:ea typeface="+mn-ea"/>
                      </a:endParaRPr>
                    </a:p>
                  </a:txBody>
                  <a:tcPr anchor="ctr">
                    <a:lnL>
                      <a:noFill/>
                    </a:lnL>
                    <a:lnR>
                      <a:noFill/>
                    </a:lnR>
                    <a:lnT>
                      <a:noFill/>
                    </a:lnT>
                    <a:lnB>
                      <a:noFill/>
                    </a:lnB>
                    <a:lnTlToBr>
                      <a:noFill/>
                    </a:lnTlToBr>
                    <a:lnBlToTr>
                      <a:noFill/>
                    </a:lnBlToTr>
                    <a:solidFill>
                      <a:sysClr val="window" lastClr="FFFFFF"/>
                    </a:solidFill>
                  </a:tcPr>
                </a:tc>
              </a:tr>
              <a:tr h="289560">
                <a:tc vMerge="1">
                  <a:txBody>
                    <a:bodyPr vert="horz" wrap="square"/>
                    <a:lstStyle/>
                    <a:p/>
                  </a:txBody>
                  <a:tcPr/>
                </a:tc>
                <a:tc gridSpan="2">
                  <a:txBody>
                    <a:bodyPr vert="horz" wrap="square"/>
                    <a:lstStyle>
                      <a:lvl1pPr marL="0" algn="l" defTabSz="914400" rtl="0" eaLnBrk="1" latinLnBrk="0" hangingPunct="1">
                        <a:defRPr sz="1800" kern="1200">
                          <a:solidFill>
                            <a:schemeClr val="dk1"/>
                          </a:solidFill>
                          <a:latin typeface="Arial"/>
                          <a:ea typeface="微软雅黑"/>
                        </a:defRPr>
                      </a:lvl1pPr>
                      <a:lvl2pPr marL="457200" algn="l" defTabSz="914400" rtl="0" eaLnBrk="1" latinLnBrk="0" hangingPunct="1">
                        <a:defRPr sz="1800" kern="1200">
                          <a:solidFill>
                            <a:schemeClr val="dk1"/>
                          </a:solidFill>
                          <a:latin typeface="Arial"/>
                          <a:ea typeface="微软雅黑"/>
                        </a:defRPr>
                      </a:lvl2pPr>
                      <a:lvl3pPr marL="914400" algn="l" defTabSz="914400" rtl="0" eaLnBrk="1" latinLnBrk="0" hangingPunct="1">
                        <a:defRPr sz="1800" kern="1200">
                          <a:solidFill>
                            <a:schemeClr val="dk1"/>
                          </a:solidFill>
                          <a:latin typeface="Arial"/>
                          <a:ea typeface="微软雅黑"/>
                        </a:defRPr>
                      </a:lvl3pPr>
                      <a:lvl4pPr marL="1371600" algn="l" defTabSz="914400" rtl="0" eaLnBrk="1" latinLnBrk="0" hangingPunct="1">
                        <a:defRPr sz="1800" kern="1200">
                          <a:solidFill>
                            <a:schemeClr val="dk1"/>
                          </a:solidFill>
                          <a:latin typeface="Arial"/>
                          <a:ea typeface="微软雅黑"/>
                        </a:defRPr>
                      </a:lvl4pPr>
                      <a:lvl5pPr marL="1828800" algn="l" defTabSz="914400" rtl="0" eaLnBrk="1" latinLnBrk="0" hangingPunct="1">
                        <a:defRPr sz="1800" kern="1200">
                          <a:solidFill>
                            <a:schemeClr val="dk1"/>
                          </a:solidFill>
                          <a:latin typeface="Arial"/>
                          <a:ea typeface="微软雅黑"/>
                        </a:defRPr>
                      </a:lvl5pPr>
                      <a:lvl6pPr marL="2286000" algn="l" defTabSz="914400" rtl="0" eaLnBrk="1" latinLnBrk="0" hangingPunct="1">
                        <a:defRPr sz="1800" kern="1200">
                          <a:solidFill>
                            <a:schemeClr val="dk1"/>
                          </a:solidFill>
                          <a:latin typeface="Arial"/>
                          <a:ea typeface="微软雅黑"/>
                        </a:defRPr>
                      </a:lvl6pPr>
                      <a:lvl7pPr marL="2743200" algn="l" defTabSz="914400" rtl="0" eaLnBrk="1" latinLnBrk="0" hangingPunct="1">
                        <a:defRPr sz="1800" kern="1200">
                          <a:solidFill>
                            <a:schemeClr val="dk1"/>
                          </a:solidFill>
                          <a:latin typeface="Arial"/>
                          <a:ea typeface="微软雅黑"/>
                        </a:defRPr>
                      </a:lvl7pPr>
                      <a:lvl8pPr marL="3200400" algn="l" defTabSz="914400" rtl="0" eaLnBrk="1" latinLnBrk="0" hangingPunct="1">
                        <a:defRPr sz="1800" kern="1200">
                          <a:solidFill>
                            <a:schemeClr val="dk1"/>
                          </a:solidFill>
                          <a:latin typeface="Arial"/>
                          <a:ea typeface="微软雅黑"/>
                        </a:defRPr>
                      </a:lvl8pPr>
                      <a:lvl9pPr marL="3657600" algn="l" defTabSz="914400" rtl="0" eaLnBrk="1" latinLnBrk="0" hangingPunct="1">
                        <a:defRPr sz="1800" kern="1200">
                          <a:solidFill>
                            <a:schemeClr val="dk1"/>
                          </a:solidFill>
                          <a:latin typeface="Arial"/>
                          <a:ea typeface="微软雅黑"/>
                        </a:defRPr>
                      </a:lvl9pPr>
                    </a:lstStyle>
                    <a:p>
                      <a:pPr>
                        <a:buNone/>
                      </a:pPr>
                      <a:endParaRPr lang="zh-CN" altLang="en-US" sz="1300">
                        <a:solidFill>
                          <a:schemeClr val="tx1"/>
                        </a:solidFill>
                        <a:uFillTx/>
                        <a:latin typeface="+mn-ea"/>
                        <a:ea typeface="+mn-ea"/>
                      </a:endParaRPr>
                    </a:p>
                  </a:txBody>
                  <a:tcPr anchor="ctr">
                    <a:lnL>
                      <a:noFill/>
                    </a:lnL>
                    <a:lnR>
                      <a:noFill/>
                    </a:lnR>
                    <a:lnT>
                      <a:noFill/>
                    </a:lnT>
                    <a:lnB>
                      <a:noFill/>
                    </a:lnB>
                    <a:lnTlToBr>
                      <a:noFill/>
                    </a:lnTlToBr>
                    <a:lnBlToTr>
                      <a:noFill/>
                    </a:lnBlToTr>
                    <a:solidFill>
                      <a:sysClr val="window" lastClr="FFFFFF"/>
                    </a:solidFill>
                  </a:tcPr>
                </a:tc>
                <a:tc hMerge="1">
                  <a:txBody>
                    <a:bodyPr vert="horz" wrap="square"/>
                    <a:lstStyle/>
                    <a:p/>
                  </a:txBody>
                  <a:tcPr>
                    <a:lnR>
                      <a:noFill/>
                    </a:lnR>
                    <a:lnT>
                      <a:noFill/>
                    </a:lnT>
                    <a:lnB>
                      <a:noFill/>
                    </a:lnB>
                    <a:solidFill>
                      <a:srgbClr val="000000">
                        <a:alpha val="0"/>
                      </a:srgbClr>
                    </a:solidFill>
                  </a:tcPr>
                </a:tc>
                <a:tc>
                  <a:txBody>
                    <a:bodyPr vert="horz" wrap="square"/>
                    <a:lstStyle>
                      <a:lvl1pPr marL="0" algn="l" defTabSz="914400" rtl="0" eaLnBrk="1" latinLnBrk="0" hangingPunct="1">
                        <a:defRPr sz="1800" kern="1200">
                          <a:solidFill>
                            <a:schemeClr val="dk1"/>
                          </a:solidFill>
                          <a:latin typeface="Arial"/>
                          <a:ea typeface="微软雅黑"/>
                        </a:defRPr>
                      </a:lvl1pPr>
                      <a:lvl2pPr marL="457200" algn="l" defTabSz="914400" rtl="0" eaLnBrk="1" latinLnBrk="0" hangingPunct="1">
                        <a:defRPr sz="1800" kern="1200">
                          <a:solidFill>
                            <a:schemeClr val="dk1"/>
                          </a:solidFill>
                          <a:latin typeface="Arial"/>
                          <a:ea typeface="微软雅黑"/>
                        </a:defRPr>
                      </a:lvl2pPr>
                      <a:lvl3pPr marL="914400" algn="l" defTabSz="914400" rtl="0" eaLnBrk="1" latinLnBrk="0" hangingPunct="1">
                        <a:defRPr sz="1800" kern="1200">
                          <a:solidFill>
                            <a:schemeClr val="dk1"/>
                          </a:solidFill>
                          <a:latin typeface="Arial"/>
                          <a:ea typeface="微软雅黑"/>
                        </a:defRPr>
                      </a:lvl3pPr>
                      <a:lvl4pPr marL="1371600" algn="l" defTabSz="914400" rtl="0" eaLnBrk="1" latinLnBrk="0" hangingPunct="1">
                        <a:defRPr sz="1800" kern="1200">
                          <a:solidFill>
                            <a:schemeClr val="dk1"/>
                          </a:solidFill>
                          <a:latin typeface="Arial"/>
                          <a:ea typeface="微软雅黑"/>
                        </a:defRPr>
                      </a:lvl4pPr>
                      <a:lvl5pPr marL="1828800" algn="l" defTabSz="914400" rtl="0" eaLnBrk="1" latinLnBrk="0" hangingPunct="1">
                        <a:defRPr sz="1800" kern="1200">
                          <a:solidFill>
                            <a:schemeClr val="dk1"/>
                          </a:solidFill>
                          <a:latin typeface="Arial"/>
                          <a:ea typeface="微软雅黑"/>
                        </a:defRPr>
                      </a:lvl5pPr>
                      <a:lvl6pPr marL="2286000" algn="l" defTabSz="914400" rtl="0" eaLnBrk="1" latinLnBrk="0" hangingPunct="1">
                        <a:defRPr sz="1800" kern="1200">
                          <a:solidFill>
                            <a:schemeClr val="dk1"/>
                          </a:solidFill>
                          <a:latin typeface="Arial"/>
                          <a:ea typeface="微软雅黑"/>
                        </a:defRPr>
                      </a:lvl6pPr>
                      <a:lvl7pPr marL="2743200" algn="l" defTabSz="914400" rtl="0" eaLnBrk="1" latinLnBrk="0" hangingPunct="1">
                        <a:defRPr sz="1800" kern="1200">
                          <a:solidFill>
                            <a:schemeClr val="dk1"/>
                          </a:solidFill>
                          <a:latin typeface="Arial"/>
                          <a:ea typeface="微软雅黑"/>
                        </a:defRPr>
                      </a:lvl7pPr>
                      <a:lvl8pPr marL="3200400" algn="l" defTabSz="914400" rtl="0" eaLnBrk="1" latinLnBrk="0" hangingPunct="1">
                        <a:defRPr sz="1800" kern="1200">
                          <a:solidFill>
                            <a:schemeClr val="dk1"/>
                          </a:solidFill>
                          <a:latin typeface="Arial"/>
                          <a:ea typeface="微软雅黑"/>
                        </a:defRPr>
                      </a:lvl8pPr>
                      <a:lvl9pPr marL="3657600" algn="l" defTabSz="914400" rtl="0" eaLnBrk="1" latinLnBrk="0" hangingPunct="1">
                        <a:defRPr sz="1800" kern="1200">
                          <a:solidFill>
                            <a:schemeClr val="dk1"/>
                          </a:solidFill>
                          <a:latin typeface="Arial"/>
                          <a:ea typeface="微软雅黑"/>
                        </a:defRPr>
                      </a:lvl9pPr>
                    </a:lstStyle>
                    <a:p>
                      <a:pPr algn="ctr">
                        <a:buNone/>
                      </a:pPr>
                      <a:endParaRPr lang="zh-CN" altLang="en-US" sz="1300">
                        <a:solidFill>
                          <a:schemeClr val="tx1">
                            <a:lumMod val="75000"/>
                            <a:lumOff val="25000"/>
                          </a:schemeClr>
                        </a:solidFill>
                        <a:uFillTx/>
                        <a:latin typeface="+mn-ea"/>
                        <a:ea typeface="+mn-ea"/>
                        <a:sym typeface="+mn-ea"/>
                      </a:endParaRPr>
                    </a:p>
                  </a:txBody>
                  <a:tcPr anchor="ctr">
                    <a:lnL>
                      <a:noFill/>
                    </a:lnL>
                    <a:lnR>
                      <a:noFill/>
                    </a:lnR>
                    <a:lnT>
                      <a:noFill/>
                    </a:lnT>
                    <a:lnB>
                      <a:noFill/>
                    </a:lnB>
                    <a:lnTlToBr>
                      <a:noFill/>
                    </a:lnTlToBr>
                    <a:lnBlToTr>
                      <a:noFill/>
                    </a:lnBlToTr>
                    <a:solidFill>
                      <a:sysClr val="window" lastClr="FFFFFF"/>
                    </a:solidFill>
                  </a:tcPr>
                </a:tc>
                <a:tc>
                  <a:txBody>
                    <a:bodyPr vert="horz" wrap="square"/>
                    <a:lstStyle>
                      <a:lvl1pPr marL="0" algn="l" defTabSz="914400" rtl="0" eaLnBrk="1" latinLnBrk="0" hangingPunct="1">
                        <a:defRPr sz="1800" kern="1200">
                          <a:solidFill>
                            <a:schemeClr val="dk1"/>
                          </a:solidFill>
                          <a:latin typeface="Arial"/>
                          <a:ea typeface="微软雅黑"/>
                        </a:defRPr>
                      </a:lvl1pPr>
                      <a:lvl2pPr marL="457200" algn="l" defTabSz="914400" rtl="0" eaLnBrk="1" latinLnBrk="0" hangingPunct="1">
                        <a:defRPr sz="1800" kern="1200">
                          <a:solidFill>
                            <a:schemeClr val="dk1"/>
                          </a:solidFill>
                          <a:latin typeface="Arial"/>
                          <a:ea typeface="微软雅黑"/>
                        </a:defRPr>
                      </a:lvl2pPr>
                      <a:lvl3pPr marL="914400" algn="l" defTabSz="914400" rtl="0" eaLnBrk="1" latinLnBrk="0" hangingPunct="1">
                        <a:defRPr sz="1800" kern="1200">
                          <a:solidFill>
                            <a:schemeClr val="dk1"/>
                          </a:solidFill>
                          <a:latin typeface="Arial"/>
                          <a:ea typeface="微软雅黑"/>
                        </a:defRPr>
                      </a:lvl3pPr>
                      <a:lvl4pPr marL="1371600" algn="l" defTabSz="914400" rtl="0" eaLnBrk="1" latinLnBrk="0" hangingPunct="1">
                        <a:defRPr sz="1800" kern="1200">
                          <a:solidFill>
                            <a:schemeClr val="dk1"/>
                          </a:solidFill>
                          <a:latin typeface="Arial"/>
                          <a:ea typeface="微软雅黑"/>
                        </a:defRPr>
                      </a:lvl4pPr>
                      <a:lvl5pPr marL="1828800" algn="l" defTabSz="914400" rtl="0" eaLnBrk="1" latinLnBrk="0" hangingPunct="1">
                        <a:defRPr sz="1800" kern="1200">
                          <a:solidFill>
                            <a:schemeClr val="dk1"/>
                          </a:solidFill>
                          <a:latin typeface="Arial"/>
                          <a:ea typeface="微软雅黑"/>
                        </a:defRPr>
                      </a:lvl5pPr>
                      <a:lvl6pPr marL="2286000" algn="l" defTabSz="914400" rtl="0" eaLnBrk="1" latinLnBrk="0" hangingPunct="1">
                        <a:defRPr sz="1800" kern="1200">
                          <a:solidFill>
                            <a:schemeClr val="dk1"/>
                          </a:solidFill>
                          <a:latin typeface="Arial"/>
                          <a:ea typeface="微软雅黑"/>
                        </a:defRPr>
                      </a:lvl6pPr>
                      <a:lvl7pPr marL="2743200" algn="l" defTabSz="914400" rtl="0" eaLnBrk="1" latinLnBrk="0" hangingPunct="1">
                        <a:defRPr sz="1800" kern="1200">
                          <a:solidFill>
                            <a:schemeClr val="dk1"/>
                          </a:solidFill>
                          <a:latin typeface="Arial"/>
                          <a:ea typeface="微软雅黑"/>
                        </a:defRPr>
                      </a:lvl7pPr>
                      <a:lvl8pPr marL="3200400" algn="l" defTabSz="914400" rtl="0" eaLnBrk="1" latinLnBrk="0" hangingPunct="1">
                        <a:defRPr sz="1800" kern="1200">
                          <a:solidFill>
                            <a:schemeClr val="dk1"/>
                          </a:solidFill>
                          <a:latin typeface="Arial"/>
                          <a:ea typeface="微软雅黑"/>
                        </a:defRPr>
                      </a:lvl8pPr>
                      <a:lvl9pPr marL="3657600" algn="l" defTabSz="914400" rtl="0" eaLnBrk="1" latinLnBrk="0" hangingPunct="1">
                        <a:defRPr sz="1800" kern="1200">
                          <a:solidFill>
                            <a:schemeClr val="dk1"/>
                          </a:solidFill>
                          <a:latin typeface="Arial"/>
                          <a:ea typeface="微软雅黑"/>
                        </a:defRPr>
                      </a:lvl9pPr>
                    </a:lstStyle>
                    <a:p>
                      <a:pPr algn="ctr">
                        <a:buNone/>
                      </a:pPr>
                      <a:endParaRPr lang="zh-CN" altLang="en-US" sz="1300">
                        <a:solidFill>
                          <a:schemeClr val="tx1">
                            <a:lumMod val="75000"/>
                            <a:lumOff val="25000"/>
                          </a:schemeClr>
                        </a:solidFill>
                        <a:uFillTx/>
                        <a:latin typeface="+mn-ea"/>
                        <a:ea typeface="+mn-ea"/>
                        <a:sym typeface="+mn-ea"/>
                      </a:endParaRPr>
                    </a:p>
                  </a:txBody>
                  <a:tcPr anchor="ctr">
                    <a:lnL>
                      <a:noFill/>
                    </a:lnL>
                    <a:lnR>
                      <a:noFill/>
                    </a:lnR>
                    <a:lnT>
                      <a:noFill/>
                    </a:lnT>
                    <a:lnB>
                      <a:noFill/>
                    </a:lnB>
                    <a:lnTlToBr>
                      <a:noFill/>
                    </a:lnTlToBr>
                    <a:lnBlToTr>
                      <a:noFill/>
                    </a:lnBlToTr>
                    <a:solidFill>
                      <a:sysClr val="window" lastClr="FFFFFF"/>
                    </a:solidFill>
                  </a:tcPr>
                </a:tc>
                <a:tc>
                  <a:txBody>
                    <a:bodyPr vert="horz" wrap="square"/>
                    <a:lstStyle>
                      <a:lvl1pPr marL="0" algn="l" defTabSz="914400" rtl="0" eaLnBrk="1" latinLnBrk="0" hangingPunct="1">
                        <a:defRPr sz="1800" kern="1200">
                          <a:solidFill>
                            <a:schemeClr val="dk1"/>
                          </a:solidFill>
                          <a:latin typeface="Arial"/>
                          <a:ea typeface="微软雅黑"/>
                        </a:defRPr>
                      </a:lvl1pPr>
                      <a:lvl2pPr marL="457200" algn="l" defTabSz="914400" rtl="0" eaLnBrk="1" latinLnBrk="0" hangingPunct="1">
                        <a:defRPr sz="1800" kern="1200">
                          <a:solidFill>
                            <a:schemeClr val="dk1"/>
                          </a:solidFill>
                          <a:latin typeface="Arial"/>
                          <a:ea typeface="微软雅黑"/>
                        </a:defRPr>
                      </a:lvl2pPr>
                      <a:lvl3pPr marL="914400" algn="l" defTabSz="914400" rtl="0" eaLnBrk="1" latinLnBrk="0" hangingPunct="1">
                        <a:defRPr sz="1800" kern="1200">
                          <a:solidFill>
                            <a:schemeClr val="dk1"/>
                          </a:solidFill>
                          <a:latin typeface="Arial"/>
                          <a:ea typeface="微软雅黑"/>
                        </a:defRPr>
                      </a:lvl3pPr>
                      <a:lvl4pPr marL="1371600" algn="l" defTabSz="914400" rtl="0" eaLnBrk="1" latinLnBrk="0" hangingPunct="1">
                        <a:defRPr sz="1800" kern="1200">
                          <a:solidFill>
                            <a:schemeClr val="dk1"/>
                          </a:solidFill>
                          <a:latin typeface="Arial"/>
                          <a:ea typeface="微软雅黑"/>
                        </a:defRPr>
                      </a:lvl4pPr>
                      <a:lvl5pPr marL="1828800" algn="l" defTabSz="914400" rtl="0" eaLnBrk="1" latinLnBrk="0" hangingPunct="1">
                        <a:defRPr sz="1800" kern="1200">
                          <a:solidFill>
                            <a:schemeClr val="dk1"/>
                          </a:solidFill>
                          <a:latin typeface="Arial"/>
                          <a:ea typeface="微软雅黑"/>
                        </a:defRPr>
                      </a:lvl5pPr>
                      <a:lvl6pPr marL="2286000" algn="l" defTabSz="914400" rtl="0" eaLnBrk="1" latinLnBrk="0" hangingPunct="1">
                        <a:defRPr sz="1800" kern="1200">
                          <a:solidFill>
                            <a:schemeClr val="dk1"/>
                          </a:solidFill>
                          <a:latin typeface="Arial"/>
                          <a:ea typeface="微软雅黑"/>
                        </a:defRPr>
                      </a:lvl6pPr>
                      <a:lvl7pPr marL="2743200" algn="l" defTabSz="914400" rtl="0" eaLnBrk="1" latinLnBrk="0" hangingPunct="1">
                        <a:defRPr sz="1800" kern="1200">
                          <a:solidFill>
                            <a:schemeClr val="dk1"/>
                          </a:solidFill>
                          <a:latin typeface="Arial"/>
                          <a:ea typeface="微软雅黑"/>
                        </a:defRPr>
                      </a:lvl7pPr>
                      <a:lvl8pPr marL="3200400" algn="l" defTabSz="914400" rtl="0" eaLnBrk="1" latinLnBrk="0" hangingPunct="1">
                        <a:defRPr sz="1800" kern="1200">
                          <a:solidFill>
                            <a:schemeClr val="dk1"/>
                          </a:solidFill>
                          <a:latin typeface="Arial"/>
                          <a:ea typeface="微软雅黑"/>
                        </a:defRPr>
                      </a:lvl8pPr>
                      <a:lvl9pPr marL="3657600" algn="l" defTabSz="914400" rtl="0" eaLnBrk="1" latinLnBrk="0" hangingPunct="1">
                        <a:defRPr sz="1800" kern="1200">
                          <a:solidFill>
                            <a:schemeClr val="dk1"/>
                          </a:solidFill>
                          <a:latin typeface="Arial"/>
                          <a:ea typeface="微软雅黑"/>
                        </a:defRPr>
                      </a:lvl9pPr>
                    </a:lstStyle>
                    <a:p>
                      <a:pPr algn="ctr">
                        <a:buNone/>
                      </a:pPr>
                      <a:endParaRPr lang="zh-CN" altLang="en-US" sz="1300">
                        <a:solidFill>
                          <a:schemeClr val="tx1">
                            <a:lumMod val="75000"/>
                            <a:lumOff val="25000"/>
                          </a:schemeClr>
                        </a:solidFill>
                        <a:uFillTx/>
                        <a:latin typeface="+mn-ea"/>
                        <a:ea typeface="+mn-ea"/>
                      </a:endParaRPr>
                    </a:p>
                  </a:txBody>
                  <a:tcPr anchor="ctr">
                    <a:lnL>
                      <a:noFill/>
                    </a:lnL>
                    <a:lnR>
                      <a:noFill/>
                    </a:lnR>
                    <a:lnT>
                      <a:noFill/>
                    </a:lnT>
                    <a:lnB>
                      <a:noFill/>
                    </a:lnB>
                    <a:lnTlToBr>
                      <a:noFill/>
                    </a:lnTlToBr>
                    <a:lnBlToTr>
                      <a:noFill/>
                    </a:lnBlToTr>
                    <a:solidFill>
                      <a:sysClr val="window" lastClr="FFFFFF"/>
                    </a:solidFill>
                  </a:tcPr>
                </a:tc>
              </a:tr>
              <a:tr h="289560">
                <a:tc vMerge="1">
                  <a:txBody>
                    <a:bodyPr vert="horz" wrap="square"/>
                    <a:lstStyle/>
                    <a:p/>
                  </a:txBody>
                  <a:tcPr>
                    <a:lnL>
                      <a:noFill/>
                    </a:lnL>
                    <a:lnR>
                      <a:noFill/>
                    </a:lnR>
                  </a:tcPr>
                </a:tc>
                <a:tc gridSpan="2">
                  <a:txBody>
                    <a:bodyPr vert="horz" wrap="square"/>
                    <a:lstStyle>
                      <a:lvl1pPr marL="0" algn="l" defTabSz="914400" rtl="0" eaLnBrk="1" latinLnBrk="0" hangingPunct="1">
                        <a:defRPr sz="1800" kern="1200">
                          <a:solidFill>
                            <a:schemeClr val="dk1"/>
                          </a:solidFill>
                          <a:latin typeface="Arial"/>
                          <a:ea typeface="微软雅黑"/>
                        </a:defRPr>
                      </a:lvl1pPr>
                      <a:lvl2pPr marL="457200" algn="l" defTabSz="914400" rtl="0" eaLnBrk="1" latinLnBrk="0" hangingPunct="1">
                        <a:defRPr sz="1800" kern="1200">
                          <a:solidFill>
                            <a:schemeClr val="dk1"/>
                          </a:solidFill>
                          <a:latin typeface="Arial"/>
                          <a:ea typeface="微软雅黑"/>
                        </a:defRPr>
                      </a:lvl2pPr>
                      <a:lvl3pPr marL="914400" algn="l" defTabSz="914400" rtl="0" eaLnBrk="1" latinLnBrk="0" hangingPunct="1">
                        <a:defRPr sz="1800" kern="1200">
                          <a:solidFill>
                            <a:schemeClr val="dk1"/>
                          </a:solidFill>
                          <a:latin typeface="Arial"/>
                          <a:ea typeface="微软雅黑"/>
                        </a:defRPr>
                      </a:lvl3pPr>
                      <a:lvl4pPr marL="1371600" algn="l" defTabSz="914400" rtl="0" eaLnBrk="1" latinLnBrk="0" hangingPunct="1">
                        <a:defRPr sz="1800" kern="1200">
                          <a:solidFill>
                            <a:schemeClr val="dk1"/>
                          </a:solidFill>
                          <a:latin typeface="Arial"/>
                          <a:ea typeface="微软雅黑"/>
                        </a:defRPr>
                      </a:lvl4pPr>
                      <a:lvl5pPr marL="1828800" algn="l" defTabSz="914400" rtl="0" eaLnBrk="1" latinLnBrk="0" hangingPunct="1">
                        <a:defRPr sz="1800" kern="1200">
                          <a:solidFill>
                            <a:schemeClr val="dk1"/>
                          </a:solidFill>
                          <a:latin typeface="Arial"/>
                          <a:ea typeface="微软雅黑"/>
                        </a:defRPr>
                      </a:lvl5pPr>
                      <a:lvl6pPr marL="2286000" algn="l" defTabSz="914400" rtl="0" eaLnBrk="1" latinLnBrk="0" hangingPunct="1">
                        <a:defRPr sz="1800" kern="1200">
                          <a:solidFill>
                            <a:schemeClr val="dk1"/>
                          </a:solidFill>
                          <a:latin typeface="Arial"/>
                          <a:ea typeface="微软雅黑"/>
                        </a:defRPr>
                      </a:lvl6pPr>
                      <a:lvl7pPr marL="2743200" algn="l" defTabSz="914400" rtl="0" eaLnBrk="1" latinLnBrk="0" hangingPunct="1">
                        <a:defRPr sz="1800" kern="1200">
                          <a:solidFill>
                            <a:schemeClr val="dk1"/>
                          </a:solidFill>
                          <a:latin typeface="Arial"/>
                          <a:ea typeface="微软雅黑"/>
                        </a:defRPr>
                      </a:lvl7pPr>
                      <a:lvl8pPr marL="3200400" algn="l" defTabSz="914400" rtl="0" eaLnBrk="1" latinLnBrk="0" hangingPunct="1">
                        <a:defRPr sz="1800" kern="1200">
                          <a:solidFill>
                            <a:schemeClr val="dk1"/>
                          </a:solidFill>
                          <a:latin typeface="Arial"/>
                          <a:ea typeface="微软雅黑"/>
                        </a:defRPr>
                      </a:lvl8pPr>
                      <a:lvl9pPr marL="3657600" algn="l" defTabSz="914400" rtl="0" eaLnBrk="1" latinLnBrk="0" hangingPunct="1">
                        <a:defRPr sz="1800" kern="1200">
                          <a:solidFill>
                            <a:schemeClr val="dk1"/>
                          </a:solidFill>
                          <a:latin typeface="Arial"/>
                          <a:ea typeface="微软雅黑"/>
                        </a:defRPr>
                      </a:lvl9pPr>
                    </a:lstStyle>
                    <a:p>
                      <a:pPr>
                        <a:buNone/>
                      </a:pPr>
                      <a:r>
                        <a:rPr lang="en-US" altLang="zh-CN" sz="1400" b="1">
                          <a:solidFill>
                            <a:schemeClr val="bg1">
                              <a:lumMod val="75000"/>
                            </a:schemeClr>
                          </a:solidFill>
                          <a:uFillTx/>
                          <a:latin typeface="+mn-ea"/>
                          <a:ea typeface="+mn-ea"/>
                        </a:rPr>
                        <a:t>1. </a:t>
                      </a:r>
                      <a:r>
                        <a:rPr lang="zh-CN" altLang="en-US" sz="1400" b="1">
                          <a:solidFill>
                            <a:schemeClr val="bg1">
                              <a:lumMod val="75000"/>
                            </a:schemeClr>
                          </a:solidFill>
                          <a:uFillTx/>
                          <a:latin typeface="+mn-ea"/>
                          <a:ea typeface="+mn-ea"/>
                        </a:rPr>
                        <a:t>阿片稳定需求的人群</a:t>
                      </a:r>
                      <a:endParaRPr lang="zh-CN" altLang="en-US" sz="1400" b="1">
                        <a:solidFill>
                          <a:schemeClr val="bg1">
                            <a:lumMod val="75000"/>
                          </a:schemeClr>
                        </a:solidFill>
                        <a:uFillTx/>
                        <a:latin typeface="+mn-ea"/>
                        <a:ea typeface="+mn-ea"/>
                      </a:endParaRPr>
                    </a:p>
                  </a:txBody>
                  <a:tcPr anchor="ctr">
                    <a:lnL>
                      <a:noFill/>
                    </a:lnL>
                    <a:lnR w="12700" cmpd="sng">
                      <a:solidFill>
                        <a:sysClr val="windowText" lastClr="000000"/>
                      </a:solidFill>
                      <a:prstDash val="solid"/>
                    </a:lnR>
                    <a:lnT>
                      <a:noFill/>
                    </a:lnT>
                    <a:lnB>
                      <a:noFill/>
                    </a:lnB>
                    <a:lnTlToBr w="12700" cmpd="sng">
                      <a:noFill/>
                      <a:prstDash val="solid"/>
                    </a:lnTlToBr>
                    <a:lnBlToTr w="12700" cmpd="sng">
                      <a:noFill/>
                      <a:prstDash val="solid"/>
                    </a:lnBlToTr>
                    <a:solidFill>
                      <a:sysClr val="window" lastClr="FFFFFF"/>
                    </a:solidFill>
                  </a:tcPr>
                </a:tc>
                <a:tc hMerge="1">
                  <a:txBody>
                    <a:bodyPr vert="horz" wrap="square"/>
                    <a:lstStyle/>
                    <a:p/>
                  </a:txBody>
                  <a:tcPr>
                    <a:lnR w="12700" cmpd="sng">
                      <a:solidFill>
                        <a:schemeClr val="tx1"/>
                      </a:solidFill>
                      <a:prstDash val="solid"/>
                    </a:lnR>
                    <a:lnT>
                      <a:noFill/>
                    </a:lnT>
                    <a:lnB>
                      <a:noFill/>
                    </a:lnB>
                  </a:tcPr>
                </a:tc>
                <a:tc>
                  <a:txBody>
                    <a:bodyPr vert="horz" wrap="square"/>
                    <a:lstStyle>
                      <a:lvl1pPr marL="0" algn="l" defTabSz="914400" rtl="0" eaLnBrk="1" latinLnBrk="0" hangingPunct="1">
                        <a:defRPr sz="1800" kern="1200">
                          <a:solidFill>
                            <a:schemeClr val="dk1"/>
                          </a:solidFill>
                          <a:latin typeface="Arial"/>
                          <a:ea typeface="微软雅黑"/>
                        </a:defRPr>
                      </a:lvl1pPr>
                      <a:lvl2pPr marL="457200" algn="l" defTabSz="914400" rtl="0" eaLnBrk="1" latinLnBrk="0" hangingPunct="1">
                        <a:defRPr sz="1800" kern="1200">
                          <a:solidFill>
                            <a:schemeClr val="dk1"/>
                          </a:solidFill>
                          <a:latin typeface="Arial"/>
                          <a:ea typeface="微软雅黑"/>
                        </a:defRPr>
                      </a:lvl2pPr>
                      <a:lvl3pPr marL="914400" algn="l" defTabSz="914400" rtl="0" eaLnBrk="1" latinLnBrk="0" hangingPunct="1">
                        <a:defRPr sz="1800" kern="1200">
                          <a:solidFill>
                            <a:schemeClr val="dk1"/>
                          </a:solidFill>
                          <a:latin typeface="Arial"/>
                          <a:ea typeface="微软雅黑"/>
                        </a:defRPr>
                      </a:lvl3pPr>
                      <a:lvl4pPr marL="1371600" algn="l" defTabSz="914400" rtl="0" eaLnBrk="1" latinLnBrk="0" hangingPunct="1">
                        <a:defRPr sz="1800" kern="1200">
                          <a:solidFill>
                            <a:schemeClr val="dk1"/>
                          </a:solidFill>
                          <a:latin typeface="Arial"/>
                          <a:ea typeface="微软雅黑"/>
                        </a:defRPr>
                      </a:lvl4pPr>
                      <a:lvl5pPr marL="1828800" algn="l" defTabSz="914400" rtl="0" eaLnBrk="1" latinLnBrk="0" hangingPunct="1">
                        <a:defRPr sz="1800" kern="1200">
                          <a:solidFill>
                            <a:schemeClr val="dk1"/>
                          </a:solidFill>
                          <a:latin typeface="Arial"/>
                          <a:ea typeface="微软雅黑"/>
                        </a:defRPr>
                      </a:lvl5pPr>
                      <a:lvl6pPr marL="2286000" algn="l" defTabSz="914400" rtl="0" eaLnBrk="1" latinLnBrk="0" hangingPunct="1">
                        <a:defRPr sz="1800" kern="1200">
                          <a:solidFill>
                            <a:schemeClr val="dk1"/>
                          </a:solidFill>
                          <a:latin typeface="Arial"/>
                          <a:ea typeface="微软雅黑"/>
                        </a:defRPr>
                      </a:lvl6pPr>
                      <a:lvl7pPr marL="2743200" algn="l" defTabSz="914400" rtl="0" eaLnBrk="1" latinLnBrk="0" hangingPunct="1">
                        <a:defRPr sz="1800" kern="1200">
                          <a:solidFill>
                            <a:schemeClr val="dk1"/>
                          </a:solidFill>
                          <a:latin typeface="Arial"/>
                          <a:ea typeface="微软雅黑"/>
                        </a:defRPr>
                      </a:lvl7pPr>
                      <a:lvl8pPr marL="3200400" algn="l" defTabSz="914400" rtl="0" eaLnBrk="1" latinLnBrk="0" hangingPunct="1">
                        <a:defRPr sz="1800" kern="1200">
                          <a:solidFill>
                            <a:schemeClr val="dk1"/>
                          </a:solidFill>
                          <a:latin typeface="Arial"/>
                          <a:ea typeface="微软雅黑"/>
                        </a:defRPr>
                      </a:lvl8pPr>
                      <a:lvl9pPr marL="3657600" algn="l" defTabSz="914400" rtl="0" eaLnBrk="1" latinLnBrk="0" hangingPunct="1">
                        <a:defRPr sz="1800" kern="1200">
                          <a:solidFill>
                            <a:schemeClr val="dk1"/>
                          </a:solidFill>
                          <a:latin typeface="Arial"/>
                          <a:ea typeface="微软雅黑"/>
                        </a:defRPr>
                      </a:lvl9pPr>
                    </a:lstStyle>
                    <a:p>
                      <a:pPr algn="ctr">
                        <a:buNone/>
                      </a:pPr>
                      <a:r>
                        <a:rPr lang="zh-CN" altLang="en-US" sz="1300">
                          <a:solidFill>
                            <a:schemeClr val="bg1">
                              <a:lumMod val="75000"/>
                            </a:schemeClr>
                          </a:solidFill>
                          <a:uFillTx/>
                          <a:latin typeface="+mn-ea"/>
                          <a:ea typeface="+mn-ea"/>
                          <a:sym typeface="+mn-ea"/>
                        </a:rPr>
                        <a:t>推荐等级</a:t>
                      </a:r>
                      <a:r>
                        <a:rPr lang="en-US" altLang="zh-CN" sz="1300">
                          <a:solidFill>
                            <a:schemeClr val="bg1">
                              <a:lumMod val="75000"/>
                            </a:schemeClr>
                          </a:solidFill>
                          <a:uFillTx/>
                          <a:latin typeface="+mn-ea"/>
                          <a:ea typeface="+mn-ea"/>
                          <a:sym typeface="+mn-ea"/>
                        </a:rPr>
                        <a:t>Ⅰ</a:t>
                      </a:r>
                      <a:r>
                        <a:rPr lang="zh-CN" altLang="en-US" sz="1300">
                          <a:solidFill>
                            <a:schemeClr val="bg1">
                              <a:lumMod val="75000"/>
                            </a:schemeClr>
                          </a:solidFill>
                          <a:uFillTx/>
                          <a:latin typeface="+mn-ea"/>
                          <a:ea typeface="+mn-ea"/>
                          <a:sym typeface="+mn-ea"/>
                        </a:rPr>
                        <a:t>级</a:t>
                      </a:r>
                      <a:endParaRPr lang="zh-CN" altLang="en-US" sz="1300">
                        <a:solidFill>
                          <a:schemeClr val="bg1">
                            <a:lumMod val="75000"/>
                          </a:schemeClr>
                        </a:solidFill>
                        <a:uFillTx/>
                        <a:latin typeface="+mn-ea"/>
                        <a:ea typeface="+mn-ea"/>
                        <a:sym typeface="+mn-ea"/>
                      </a:endParaRPr>
                    </a:p>
                  </a:txBody>
                  <a:tcPr anchor="ctr">
                    <a:lnL w="12700" cmpd="sng">
                      <a:solidFill>
                        <a:sysClr val="windowText" lastClr="000000"/>
                      </a:solidFill>
                      <a:prstDash val="solid"/>
                    </a:lnL>
                    <a:lnR w="12700" cmpd="sng">
                      <a:solidFill>
                        <a:sysClr val="windowText" lastClr="000000"/>
                      </a:solidFill>
                      <a:prstDash val="solid"/>
                    </a:lnR>
                    <a:lnT>
                      <a:noFill/>
                    </a:lnT>
                    <a:lnB>
                      <a:noFill/>
                    </a:lnB>
                    <a:lnTlToBr w="12700" cmpd="sng">
                      <a:noFill/>
                      <a:prstDash val="solid"/>
                    </a:lnTlToBr>
                    <a:lnBlToTr w="12700" cmpd="sng">
                      <a:noFill/>
                      <a:prstDash val="solid"/>
                    </a:lnBlToTr>
                    <a:solidFill>
                      <a:sysClr val="window" lastClr="FFFFFF"/>
                    </a:solidFill>
                  </a:tcPr>
                </a:tc>
                <a:tc>
                  <a:txBody>
                    <a:bodyPr vert="horz" wrap="square"/>
                    <a:lstStyle>
                      <a:lvl1pPr marL="0" algn="l" defTabSz="914400" rtl="0" eaLnBrk="1" latinLnBrk="0" hangingPunct="1">
                        <a:defRPr sz="1800" kern="1200">
                          <a:solidFill>
                            <a:schemeClr val="dk1"/>
                          </a:solidFill>
                          <a:latin typeface="Arial"/>
                          <a:ea typeface="微软雅黑"/>
                        </a:defRPr>
                      </a:lvl1pPr>
                      <a:lvl2pPr marL="457200" algn="l" defTabSz="914400" rtl="0" eaLnBrk="1" latinLnBrk="0" hangingPunct="1">
                        <a:defRPr sz="1800" kern="1200">
                          <a:solidFill>
                            <a:schemeClr val="dk1"/>
                          </a:solidFill>
                          <a:latin typeface="Arial"/>
                          <a:ea typeface="微软雅黑"/>
                        </a:defRPr>
                      </a:lvl2pPr>
                      <a:lvl3pPr marL="914400" algn="l" defTabSz="914400" rtl="0" eaLnBrk="1" latinLnBrk="0" hangingPunct="1">
                        <a:defRPr sz="1800" kern="1200">
                          <a:solidFill>
                            <a:schemeClr val="dk1"/>
                          </a:solidFill>
                          <a:latin typeface="Arial"/>
                          <a:ea typeface="微软雅黑"/>
                        </a:defRPr>
                      </a:lvl3pPr>
                      <a:lvl4pPr marL="1371600" algn="l" defTabSz="914400" rtl="0" eaLnBrk="1" latinLnBrk="0" hangingPunct="1">
                        <a:defRPr sz="1800" kern="1200">
                          <a:solidFill>
                            <a:schemeClr val="dk1"/>
                          </a:solidFill>
                          <a:latin typeface="Arial"/>
                          <a:ea typeface="微软雅黑"/>
                        </a:defRPr>
                      </a:lvl4pPr>
                      <a:lvl5pPr marL="1828800" algn="l" defTabSz="914400" rtl="0" eaLnBrk="1" latinLnBrk="0" hangingPunct="1">
                        <a:defRPr sz="1800" kern="1200">
                          <a:solidFill>
                            <a:schemeClr val="dk1"/>
                          </a:solidFill>
                          <a:latin typeface="Arial"/>
                          <a:ea typeface="微软雅黑"/>
                        </a:defRPr>
                      </a:lvl5pPr>
                      <a:lvl6pPr marL="2286000" algn="l" defTabSz="914400" rtl="0" eaLnBrk="1" latinLnBrk="0" hangingPunct="1">
                        <a:defRPr sz="1800" kern="1200">
                          <a:solidFill>
                            <a:schemeClr val="dk1"/>
                          </a:solidFill>
                          <a:latin typeface="Arial"/>
                          <a:ea typeface="微软雅黑"/>
                        </a:defRPr>
                      </a:lvl6pPr>
                      <a:lvl7pPr marL="2743200" algn="l" defTabSz="914400" rtl="0" eaLnBrk="1" latinLnBrk="0" hangingPunct="1">
                        <a:defRPr sz="1800" kern="1200">
                          <a:solidFill>
                            <a:schemeClr val="dk1"/>
                          </a:solidFill>
                          <a:latin typeface="Arial"/>
                          <a:ea typeface="微软雅黑"/>
                        </a:defRPr>
                      </a:lvl7pPr>
                      <a:lvl8pPr marL="3200400" algn="l" defTabSz="914400" rtl="0" eaLnBrk="1" latinLnBrk="0" hangingPunct="1">
                        <a:defRPr sz="1800" kern="1200">
                          <a:solidFill>
                            <a:schemeClr val="dk1"/>
                          </a:solidFill>
                          <a:latin typeface="Arial"/>
                          <a:ea typeface="微软雅黑"/>
                        </a:defRPr>
                      </a:lvl8pPr>
                      <a:lvl9pPr marL="3657600" algn="l" defTabSz="914400" rtl="0" eaLnBrk="1" latinLnBrk="0" hangingPunct="1">
                        <a:defRPr sz="1800" kern="1200">
                          <a:solidFill>
                            <a:schemeClr val="dk1"/>
                          </a:solidFill>
                          <a:latin typeface="Arial"/>
                          <a:ea typeface="微软雅黑"/>
                        </a:defRPr>
                      </a:lvl9pPr>
                    </a:lstStyle>
                    <a:p>
                      <a:pPr algn="ctr">
                        <a:buNone/>
                      </a:pPr>
                      <a:r>
                        <a:rPr lang="zh-CN" altLang="en-US" sz="1300">
                          <a:solidFill>
                            <a:schemeClr val="bg1">
                              <a:lumMod val="75000"/>
                            </a:schemeClr>
                          </a:solidFill>
                          <a:uFillTx/>
                          <a:latin typeface="+mn-ea"/>
                          <a:ea typeface="+mn-ea"/>
                        </a:rPr>
                        <a:t>证据等级</a:t>
                      </a:r>
                      <a:r>
                        <a:rPr lang="en-US" sz="1300">
                          <a:solidFill>
                            <a:schemeClr val="bg1">
                              <a:lumMod val="75000"/>
                            </a:schemeClr>
                          </a:solidFill>
                          <a:uFillTx/>
                          <a:latin typeface="+mn-ea"/>
                          <a:ea typeface="+mn-ea"/>
                        </a:rPr>
                        <a:t>2A</a:t>
                      </a:r>
                      <a:r>
                        <a:rPr lang="zh-CN" altLang="en-US" sz="1300">
                          <a:solidFill>
                            <a:schemeClr val="bg1">
                              <a:lumMod val="75000"/>
                            </a:schemeClr>
                          </a:solidFill>
                          <a:uFillTx/>
                          <a:latin typeface="+mn-ea"/>
                          <a:ea typeface="+mn-ea"/>
                        </a:rPr>
                        <a:t>级</a:t>
                      </a:r>
                      <a:endParaRPr lang="zh-CN" altLang="en-US" sz="1300">
                        <a:solidFill>
                          <a:schemeClr val="bg1">
                            <a:lumMod val="75000"/>
                          </a:schemeClr>
                        </a:solidFill>
                        <a:uFillTx/>
                        <a:latin typeface="+mn-ea"/>
                        <a:ea typeface="+mn-ea"/>
                      </a:endParaRPr>
                    </a:p>
                  </a:txBody>
                  <a:tcPr anchor="ctr">
                    <a:lnL w="12700" cmpd="sng">
                      <a:solidFill>
                        <a:sysClr val="windowText" lastClr="000000"/>
                      </a:solidFill>
                      <a:prstDash val="solid"/>
                    </a:lnL>
                    <a:lnR w="12700" cmpd="sng">
                      <a:solidFill>
                        <a:sysClr val="windowText" lastClr="000000"/>
                      </a:solidFill>
                      <a:prstDash val="solid"/>
                    </a:lnR>
                    <a:lnT>
                      <a:noFill/>
                    </a:lnT>
                    <a:lnB>
                      <a:noFill/>
                    </a:lnB>
                    <a:lnTlToBr w="12700" cmpd="sng">
                      <a:noFill/>
                      <a:prstDash val="solid"/>
                    </a:lnTlToBr>
                    <a:lnBlToTr w="12700" cmpd="sng">
                      <a:noFill/>
                      <a:prstDash val="solid"/>
                    </a:lnBlToTr>
                    <a:solidFill>
                      <a:sysClr val="window" lastClr="FFFFFF"/>
                    </a:solidFill>
                  </a:tcPr>
                </a:tc>
                <a:tc>
                  <a:txBody>
                    <a:bodyPr vert="horz" wrap="square"/>
                    <a:lstStyle>
                      <a:lvl1pPr marL="0" algn="l" defTabSz="914400" rtl="0" eaLnBrk="1" latinLnBrk="0" hangingPunct="1">
                        <a:defRPr sz="1800" kern="1200">
                          <a:solidFill>
                            <a:schemeClr val="dk1"/>
                          </a:solidFill>
                          <a:latin typeface="Arial"/>
                          <a:ea typeface="微软雅黑"/>
                        </a:defRPr>
                      </a:lvl1pPr>
                      <a:lvl2pPr marL="457200" algn="l" defTabSz="914400" rtl="0" eaLnBrk="1" latinLnBrk="0" hangingPunct="1">
                        <a:defRPr sz="1800" kern="1200">
                          <a:solidFill>
                            <a:schemeClr val="dk1"/>
                          </a:solidFill>
                          <a:latin typeface="Arial"/>
                          <a:ea typeface="微软雅黑"/>
                        </a:defRPr>
                      </a:lvl2pPr>
                      <a:lvl3pPr marL="914400" algn="l" defTabSz="914400" rtl="0" eaLnBrk="1" latinLnBrk="0" hangingPunct="1">
                        <a:defRPr sz="1800" kern="1200">
                          <a:solidFill>
                            <a:schemeClr val="dk1"/>
                          </a:solidFill>
                          <a:latin typeface="Arial"/>
                          <a:ea typeface="微软雅黑"/>
                        </a:defRPr>
                      </a:lvl3pPr>
                      <a:lvl4pPr marL="1371600" algn="l" defTabSz="914400" rtl="0" eaLnBrk="1" latinLnBrk="0" hangingPunct="1">
                        <a:defRPr sz="1800" kern="1200">
                          <a:solidFill>
                            <a:schemeClr val="dk1"/>
                          </a:solidFill>
                          <a:latin typeface="Arial"/>
                          <a:ea typeface="微软雅黑"/>
                        </a:defRPr>
                      </a:lvl4pPr>
                      <a:lvl5pPr marL="1828800" algn="l" defTabSz="914400" rtl="0" eaLnBrk="1" latinLnBrk="0" hangingPunct="1">
                        <a:defRPr sz="1800" kern="1200">
                          <a:solidFill>
                            <a:schemeClr val="dk1"/>
                          </a:solidFill>
                          <a:latin typeface="Arial"/>
                          <a:ea typeface="微软雅黑"/>
                        </a:defRPr>
                      </a:lvl5pPr>
                      <a:lvl6pPr marL="2286000" algn="l" defTabSz="914400" rtl="0" eaLnBrk="1" latinLnBrk="0" hangingPunct="1">
                        <a:defRPr sz="1800" kern="1200">
                          <a:solidFill>
                            <a:schemeClr val="dk1"/>
                          </a:solidFill>
                          <a:latin typeface="Arial"/>
                          <a:ea typeface="微软雅黑"/>
                        </a:defRPr>
                      </a:lvl6pPr>
                      <a:lvl7pPr marL="2743200" algn="l" defTabSz="914400" rtl="0" eaLnBrk="1" latinLnBrk="0" hangingPunct="1">
                        <a:defRPr sz="1800" kern="1200">
                          <a:solidFill>
                            <a:schemeClr val="dk1"/>
                          </a:solidFill>
                          <a:latin typeface="Arial"/>
                          <a:ea typeface="微软雅黑"/>
                        </a:defRPr>
                      </a:lvl7pPr>
                      <a:lvl8pPr marL="3200400" algn="l" defTabSz="914400" rtl="0" eaLnBrk="1" latinLnBrk="0" hangingPunct="1">
                        <a:defRPr sz="1800" kern="1200">
                          <a:solidFill>
                            <a:schemeClr val="dk1"/>
                          </a:solidFill>
                          <a:latin typeface="Arial"/>
                          <a:ea typeface="微软雅黑"/>
                        </a:defRPr>
                      </a:lvl8pPr>
                      <a:lvl9pPr marL="3657600" algn="l" defTabSz="914400" rtl="0" eaLnBrk="1" latinLnBrk="0" hangingPunct="1">
                        <a:defRPr sz="1800" kern="1200">
                          <a:solidFill>
                            <a:schemeClr val="dk1"/>
                          </a:solidFill>
                          <a:latin typeface="Arial"/>
                          <a:ea typeface="微软雅黑"/>
                        </a:defRPr>
                      </a:lvl9pPr>
                    </a:lstStyle>
                    <a:p>
                      <a:pPr algn="ctr">
                        <a:buNone/>
                      </a:pPr>
                      <a:r>
                        <a:rPr lang="en-US" altLang="zh-CN" sz="1300">
                          <a:solidFill>
                            <a:schemeClr val="bg1">
                              <a:lumMod val="75000"/>
                            </a:schemeClr>
                          </a:solidFill>
                          <a:uFillTx/>
                          <a:latin typeface="+mn-ea"/>
                          <a:ea typeface="+mn-ea"/>
                        </a:rPr>
                        <a:t>96.15%</a:t>
                      </a:r>
                      <a:endParaRPr lang="en-US" altLang="zh-CN" sz="1300">
                        <a:solidFill>
                          <a:schemeClr val="bg1">
                            <a:lumMod val="75000"/>
                          </a:schemeClr>
                        </a:solidFill>
                        <a:uFillTx/>
                        <a:latin typeface="+mn-ea"/>
                        <a:ea typeface="+mn-ea"/>
                      </a:endParaRPr>
                    </a:p>
                  </a:txBody>
                  <a:tcPr anchor="ctr">
                    <a:lnL w="12700" cmpd="sng">
                      <a:solidFill>
                        <a:sysClr val="windowText" lastClr="000000"/>
                      </a:solidFill>
                      <a:prstDash val="solid"/>
                    </a:lnL>
                    <a:lnR w="12700" cmpd="sng">
                      <a:solidFill>
                        <a:sysClr val="windowText" lastClr="000000"/>
                      </a:solidFill>
                      <a:prstDash val="solid"/>
                    </a:lnR>
                    <a:lnT>
                      <a:noFill/>
                    </a:lnT>
                    <a:lnB>
                      <a:noFill/>
                    </a:lnB>
                    <a:lnTlToBr w="12700" cmpd="sng">
                      <a:noFill/>
                      <a:prstDash val="solid"/>
                    </a:lnTlToBr>
                    <a:lnBlToTr w="12700" cmpd="sng">
                      <a:noFill/>
                      <a:prstDash val="solid"/>
                    </a:lnBlToTr>
                    <a:solidFill>
                      <a:sysClr val="window" lastClr="FFFFFF"/>
                    </a:solidFill>
                  </a:tcPr>
                </a:tc>
              </a:tr>
              <a:tr h="289560">
                <a:tc vMerge="1">
                  <a:txBody>
                    <a:bodyPr vert="horz" wrap="square"/>
                    <a:lstStyle/>
                    <a:p/>
                  </a:txBody>
                  <a:tcPr>
                    <a:lnL>
                      <a:noFill/>
                    </a:lnL>
                    <a:lnR>
                      <a:noFill/>
                    </a:lnR>
                  </a:tcPr>
                </a:tc>
                <a:tc>
                  <a:txBody>
                    <a:bodyPr vert="horz" wrap="square"/>
                    <a:lstStyle>
                      <a:lvl1pPr marL="0" algn="l" defTabSz="914400" rtl="0" eaLnBrk="1" latinLnBrk="0" hangingPunct="1">
                        <a:defRPr sz="1800" kern="1200">
                          <a:solidFill>
                            <a:schemeClr val="dk1"/>
                          </a:solidFill>
                          <a:latin typeface="Arial"/>
                          <a:ea typeface="微软雅黑"/>
                        </a:defRPr>
                      </a:lvl1pPr>
                      <a:lvl2pPr marL="457200" algn="l" defTabSz="914400" rtl="0" eaLnBrk="1" latinLnBrk="0" hangingPunct="1">
                        <a:defRPr sz="1800" kern="1200">
                          <a:solidFill>
                            <a:schemeClr val="dk1"/>
                          </a:solidFill>
                          <a:latin typeface="Arial"/>
                          <a:ea typeface="微软雅黑"/>
                        </a:defRPr>
                      </a:lvl2pPr>
                      <a:lvl3pPr marL="914400" algn="l" defTabSz="914400" rtl="0" eaLnBrk="1" latinLnBrk="0" hangingPunct="1">
                        <a:defRPr sz="1800" kern="1200">
                          <a:solidFill>
                            <a:schemeClr val="dk1"/>
                          </a:solidFill>
                          <a:latin typeface="Arial"/>
                          <a:ea typeface="微软雅黑"/>
                        </a:defRPr>
                      </a:lvl3pPr>
                      <a:lvl4pPr marL="1371600" algn="l" defTabSz="914400" rtl="0" eaLnBrk="1" latinLnBrk="0" hangingPunct="1">
                        <a:defRPr sz="1800" kern="1200">
                          <a:solidFill>
                            <a:schemeClr val="dk1"/>
                          </a:solidFill>
                          <a:latin typeface="Arial"/>
                          <a:ea typeface="微软雅黑"/>
                        </a:defRPr>
                      </a:lvl4pPr>
                      <a:lvl5pPr marL="1828800" algn="l" defTabSz="914400" rtl="0" eaLnBrk="1" latinLnBrk="0" hangingPunct="1">
                        <a:defRPr sz="1800" kern="1200">
                          <a:solidFill>
                            <a:schemeClr val="dk1"/>
                          </a:solidFill>
                          <a:latin typeface="Arial"/>
                          <a:ea typeface="微软雅黑"/>
                        </a:defRPr>
                      </a:lvl5pPr>
                      <a:lvl6pPr marL="2286000" algn="l" defTabSz="914400" rtl="0" eaLnBrk="1" latinLnBrk="0" hangingPunct="1">
                        <a:defRPr sz="1800" kern="1200">
                          <a:solidFill>
                            <a:schemeClr val="dk1"/>
                          </a:solidFill>
                          <a:latin typeface="Arial"/>
                          <a:ea typeface="微软雅黑"/>
                        </a:defRPr>
                      </a:lvl6pPr>
                      <a:lvl7pPr marL="2743200" algn="l" defTabSz="914400" rtl="0" eaLnBrk="1" latinLnBrk="0" hangingPunct="1">
                        <a:defRPr sz="1800" kern="1200">
                          <a:solidFill>
                            <a:schemeClr val="dk1"/>
                          </a:solidFill>
                          <a:latin typeface="Arial"/>
                          <a:ea typeface="微软雅黑"/>
                        </a:defRPr>
                      </a:lvl7pPr>
                      <a:lvl8pPr marL="3200400" algn="l" defTabSz="914400" rtl="0" eaLnBrk="1" latinLnBrk="0" hangingPunct="1">
                        <a:defRPr sz="1800" kern="1200">
                          <a:solidFill>
                            <a:schemeClr val="dk1"/>
                          </a:solidFill>
                          <a:latin typeface="Arial"/>
                          <a:ea typeface="微软雅黑"/>
                        </a:defRPr>
                      </a:lvl8pPr>
                      <a:lvl9pPr marL="3657600" algn="l" defTabSz="914400" rtl="0" eaLnBrk="1" latinLnBrk="0" hangingPunct="1">
                        <a:defRPr sz="1800" kern="1200">
                          <a:solidFill>
                            <a:schemeClr val="dk1"/>
                          </a:solidFill>
                          <a:latin typeface="Arial"/>
                          <a:ea typeface="微软雅黑"/>
                        </a:defRPr>
                      </a:lvl9pPr>
                    </a:lstStyle>
                    <a:p>
                      <a:pPr>
                        <a:buNone/>
                      </a:pPr>
                      <a:endParaRPr lang="zh-CN" altLang="en-US" sz="1300">
                        <a:solidFill>
                          <a:schemeClr val="tx1"/>
                        </a:solidFill>
                        <a:uFillTx/>
                        <a:latin typeface="+mn-ea"/>
                        <a:ea typeface="+mn-ea"/>
                      </a:endParaRPr>
                    </a:p>
                  </a:txBody>
                  <a:tcPr anchor="ctr">
                    <a:lnL>
                      <a:noFill/>
                    </a:lnL>
                    <a:lnR>
                      <a:noFill/>
                    </a:lnR>
                    <a:lnT>
                      <a:noFill/>
                    </a:lnT>
                    <a:lnB>
                      <a:noFill/>
                    </a:lnB>
                    <a:lnTlToBr>
                      <a:noFill/>
                    </a:lnTlToBr>
                    <a:lnBlToTr>
                      <a:noFill/>
                    </a:lnBlToTr>
                    <a:solidFill>
                      <a:sysClr val="window" lastClr="FFFFFF"/>
                    </a:solidFill>
                  </a:tcPr>
                </a:tc>
                <a:tc>
                  <a:txBody>
                    <a:bodyPr vert="horz" wrap="square"/>
                    <a:lstStyle>
                      <a:lvl1pPr marL="0" algn="l" defTabSz="914400" rtl="0" eaLnBrk="1" latinLnBrk="0" hangingPunct="1">
                        <a:defRPr sz="1800" kern="1200">
                          <a:solidFill>
                            <a:schemeClr val="dk1"/>
                          </a:solidFill>
                          <a:latin typeface="Arial"/>
                          <a:ea typeface="微软雅黑"/>
                        </a:defRPr>
                      </a:lvl1pPr>
                      <a:lvl2pPr marL="457200" algn="l" defTabSz="914400" rtl="0" eaLnBrk="1" latinLnBrk="0" hangingPunct="1">
                        <a:defRPr sz="1800" kern="1200">
                          <a:solidFill>
                            <a:schemeClr val="dk1"/>
                          </a:solidFill>
                          <a:latin typeface="Arial"/>
                          <a:ea typeface="微软雅黑"/>
                        </a:defRPr>
                      </a:lvl2pPr>
                      <a:lvl3pPr marL="914400" algn="l" defTabSz="914400" rtl="0" eaLnBrk="1" latinLnBrk="0" hangingPunct="1">
                        <a:defRPr sz="1800" kern="1200">
                          <a:solidFill>
                            <a:schemeClr val="dk1"/>
                          </a:solidFill>
                          <a:latin typeface="Arial"/>
                          <a:ea typeface="微软雅黑"/>
                        </a:defRPr>
                      </a:lvl3pPr>
                      <a:lvl4pPr marL="1371600" algn="l" defTabSz="914400" rtl="0" eaLnBrk="1" latinLnBrk="0" hangingPunct="1">
                        <a:defRPr sz="1800" kern="1200">
                          <a:solidFill>
                            <a:schemeClr val="dk1"/>
                          </a:solidFill>
                          <a:latin typeface="Arial"/>
                          <a:ea typeface="微软雅黑"/>
                        </a:defRPr>
                      </a:lvl4pPr>
                      <a:lvl5pPr marL="1828800" algn="l" defTabSz="914400" rtl="0" eaLnBrk="1" latinLnBrk="0" hangingPunct="1">
                        <a:defRPr sz="1800" kern="1200">
                          <a:solidFill>
                            <a:schemeClr val="dk1"/>
                          </a:solidFill>
                          <a:latin typeface="Arial"/>
                          <a:ea typeface="微软雅黑"/>
                        </a:defRPr>
                      </a:lvl5pPr>
                      <a:lvl6pPr marL="2286000" algn="l" defTabSz="914400" rtl="0" eaLnBrk="1" latinLnBrk="0" hangingPunct="1">
                        <a:defRPr sz="1800" kern="1200">
                          <a:solidFill>
                            <a:schemeClr val="dk1"/>
                          </a:solidFill>
                          <a:latin typeface="Arial"/>
                          <a:ea typeface="微软雅黑"/>
                        </a:defRPr>
                      </a:lvl6pPr>
                      <a:lvl7pPr marL="2743200" algn="l" defTabSz="914400" rtl="0" eaLnBrk="1" latinLnBrk="0" hangingPunct="1">
                        <a:defRPr sz="1800" kern="1200">
                          <a:solidFill>
                            <a:schemeClr val="dk1"/>
                          </a:solidFill>
                          <a:latin typeface="Arial"/>
                          <a:ea typeface="微软雅黑"/>
                        </a:defRPr>
                      </a:lvl7pPr>
                      <a:lvl8pPr marL="3200400" algn="l" defTabSz="914400" rtl="0" eaLnBrk="1" latinLnBrk="0" hangingPunct="1">
                        <a:defRPr sz="1800" kern="1200">
                          <a:solidFill>
                            <a:schemeClr val="dk1"/>
                          </a:solidFill>
                          <a:latin typeface="Arial"/>
                          <a:ea typeface="微软雅黑"/>
                        </a:defRPr>
                      </a:lvl8pPr>
                      <a:lvl9pPr marL="3657600" algn="l" defTabSz="914400" rtl="0" eaLnBrk="1" latinLnBrk="0" hangingPunct="1">
                        <a:defRPr sz="1800" kern="1200">
                          <a:solidFill>
                            <a:schemeClr val="dk1"/>
                          </a:solidFill>
                          <a:latin typeface="Arial"/>
                          <a:ea typeface="微软雅黑"/>
                        </a:defRPr>
                      </a:lvl9pPr>
                    </a:lstStyle>
                    <a:p>
                      <a:pPr>
                        <a:buNone/>
                      </a:pPr>
                      <a:endParaRPr lang="zh-CN" altLang="en-US" sz="1300">
                        <a:solidFill>
                          <a:schemeClr val="tx1"/>
                        </a:solidFill>
                        <a:uFillTx/>
                        <a:latin typeface="+mn-ea"/>
                        <a:ea typeface="+mn-ea"/>
                        <a:sym typeface="+mn-ea"/>
                      </a:endParaRPr>
                    </a:p>
                  </a:txBody>
                  <a:tcPr anchor="ctr">
                    <a:lnL>
                      <a:noFill/>
                    </a:lnL>
                    <a:lnR>
                      <a:noFill/>
                    </a:lnR>
                    <a:lnT>
                      <a:noFill/>
                    </a:lnT>
                    <a:lnB>
                      <a:noFill/>
                    </a:lnB>
                    <a:lnTlToBr>
                      <a:noFill/>
                    </a:lnTlToBr>
                    <a:lnBlToTr>
                      <a:noFill/>
                    </a:lnBlToTr>
                    <a:solidFill>
                      <a:sysClr val="window" lastClr="FFFFFF"/>
                    </a:solidFill>
                  </a:tcPr>
                </a:tc>
                <a:tc>
                  <a:txBody>
                    <a:bodyPr vert="horz" wrap="square"/>
                    <a:lstStyle>
                      <a:lvl1pPr marL="0" algn="l" defTabSz="914400" rtl="0" eaLnBrk="1" latinLnBrk="0" hangingPunct="1">
                        <a:defRPr sz="1800" kern="1200">
                          <a:solidFill>
                            <a:schemeClr val="dk1"/>
                          </a:solidFill>
                          <a:latin typeface="Arial"/>
                          <a:ea typeface="微软雅黑"/>
                        </a:defRPr>
                      </a:lvl1pPr>
                      <a:lvl2pPr marL="457200" algn="l" defTabSz="914400" rtl="0" eaLnBrk="1" latinLnBrk="0" hangingPunct="1">
                        <a:defRPr sz="1800" kern="1200">
                          <a:solidFill>
                            <a:schemeClr val="dk1"/>
                          </a:solidFill>
                          <a:latin typeface="Arial"/>
                          <a:ea typeface="微软雅黑"/>
                        </a:defRPr>
                      </a:lvl2pPr>
                      <a:lvl3pPr marL="914400" algn="l" defTabSz="914400" rtl="0" eaLnBrk="1" latinLnBrk="0" hangingPunct="1">
                        <a:defRPr sz="1800" kern="1200">
                          <a:solidFill>
                            <a:schemeClr val="dk1"/>
                          </a:solidFill>
                          <a:latin typeface="Arial"/>
                          <a:ea typeface="微软雅黑"/>
                        </a:defRPr>
                      </a:lvl3pPr>
                      <a:lvl4pPr marL="1371600" algn="l" defTabSz="914400" rtl="0" eaLnBrk="1" latinLnBrk="0" hangingPunct="1">
                        <a:defRPr sz="1800" kern="1200">
                          <a:solidFill>
                            <a:schemeClr val="dk1"/>
                          </a:solidFill>
                          <a:latin typeface="Arial"/>
                          <a:ea typeface="微软雅黑"/>
                        </a:defRPr>
                      </a:lvl4pPr>
                      <a:lvl5pPr marL="1828800" algn="l" defTabSz="914400" rtl="0" eaLnBrk="1" latinLnBrk="0" hangingPunct="1">
                        <a:defRPr sz="1800" kern="1200">
                          <a:solidFill>
                            <a:schemeClr val="dk1"/>
                          </a:solidFill>
                          <a:latin typeface="Arial"/>
                          <a:ea typeface="微软雅黑"/>
                        </a:defRPr>
                      </a:lvl5pPr>
                      <a:lvl6pPr marL="2286000" algn="l" defTabSz="914400" rtl="0" eaLnBrk="1" latinLnBrk="0" hangingPunct="1">
                        <a:defRPr sz="1800" kern="1200">
                          <a:solidFill>
                            <a:schemeClr val="dk1"/>
                          </a:solidFill>
                          <a:latin typeface="Arial"/>
                          <a:ea typeface="微软雅黑"/>
                        </a:defRPr>
                      </a:lvl6pPr>
                      <a:lvl7pPr marL="2743200" algn="l" defTabSz="914400" rtl="0" eaLnBrk="1" latinLnBrk="0" hangingPunct="1">
                        <a:defRPr sz="1800" kern="1200">
                          <a:solidFill>
                            <a:schemeClr val="dk1"/>
                          </a:solidFill>
                          <a:latin typeface="Arial"/>
                          <a:ea typeface="微软雅黑"/>
                        </a:defRPr>
                      </a:lvl7pPr>
                      <a:lvl8pPr marL="3200400" algn="l" defTabSz="914400" rtl="0" eaLnBrk="1" latinLnBrk="0" hangingPunct="1">
                        <a:defRPr sz="1800" kern="1200">
                          <a:solidFill>
                            <a:schemeClr val="dk1"/>
                          </a:solidFill>
                          <a:latin typeface="Arial"/>
                          <a:ea typeface="微软雅黑"/>
                        </a:defRPr>
                      </a:lvl8pPr>
                      <a:lvl9pPr marL="3657600" algn="l" defTabSz="914400" rtl="0" eaLnBrk="1" latinLnBrk="0" hangingPunct="1">
                        <a:defRPr sz="1800" kern="1200">
                          <a:solidFill>
                            <a:schemeClr val="dk1"/>
                          </a:solidFill>
                          <a:latin typeface="Arial"/>
                          <a:ea typeface="微软雅黑"/>
                        </a:defRPr>
                      </a:lvl9pPr>
                    </a:lstStyle>
                    <a:p>
                      <a:pPr algn="ctr">
                        <a:buNone/>
                      </a:pPr>
                      <a:endParaRPr lang="zh-CN" altLang="en-US" sz="1300">
                        <a:solidFill>
                          <a:schemeClr val="tx1">
                            <a:lumMod val="75000"/>
                            <a:lumOff val="25000"/>
                          </a:schemeClr>
                        </a:solidFill>
                        <a:uFillTx/>
                        <a:latin typeface="+mn-ea"/>
                        <a:ea typeface="+mn-ea"/>
                      </a:endParaRPr>
                    </a:p>
                  </a:txBody>
                  <a:tcPr anchor="ctr">
                    <a:lnL>
                      <a:noFill/>
                    </a:lnL>
                    <a:lnR>
                      <a:noFill/>
                    </a:lnR>
                    <a:lnT>
                      <a:noFill/>
                    </a:lnT>
                    <a:lnB>
                      <a:noFill/>
                    </a:lnB>
                    <a:lnTlToBr>
                      <a:noFill/>
                    </a:lnTlToBr>
                    <a:lnBlToTr>
                      <a:noFill/>
                    </a:lnBlToTr>
                    <a:solidFill>
                      <a:sysClr val="window" lastClr="FFFFFF"/>
                    </a:solidFill>
                  </a:tcPr>
                </a:tc>
                <a:tc>
                  <a:txBody>
                    <a:bodyPr vert="horz" wrap="square"/>
                    <a:lstStyle>
                      <a:lvl1pPr marL="0" algn="l" defTabSz="914400" rtl="0" eaLnBrk="1" latinLnBrk="0" hangingPunct="1">
                        <a:defRPr sz="1800" kern="1200">
                          <a:solidFill>
                            <a:schemeClr val="dk1"/>
                          </a:solidFill>
                          <a:latin typeface="Arial"/>
                          <a:ea typeface="微软雅黑"/>
                        </a:defRPr>
                      </a:lvl1pPr>
                      <a:lvl2pPr marL="457200" algn="l" defTabSz="914400" rtl="0" eaLnBrk="1" latinLnBrk="0" hangingPunct="1">
                        <a:defRPr sz="1800" kern="1200">
                          <a:solidFill>
                            <a:schemeClr val="dk1"/>
                          </a:solidFill>
                          <a:latin typeface="Arial"/>
                          <a:ea typeface="微软雅黑"/>
                        </a:defRPr>
                      </a:lvl2pPr>
                      <a:lvl3pPr marL="914400" algn="l" defTabSz="914400" rtl="0" eaLnBrk="1" latinLnBrk="0" hangingPunct="1">
                        <a:defRPr sz="1800" kern="1200">
                          <a:solidFill>
                            <a:schemeClr val="dk1"/>
                          </a:solidFill>
                          <a:latin typeface="Arial"/>
                          <a:ea typeface="微软雅黑"/>
                        </a:defRPr>
                      </a:lvl3pPr>
                      <a:lvl4pPr marL="1371600" algn="l" defTabSz="914400" rtl="0" eaLnBrk="1" latinLnBrk="0" hangingPunct="1">
                        <a:defRPr sz="1800" kern="1200">
                          <a:solidFill>
                            <a:schemeClr val="dk1"/>
                          </a:solidFill>
                          <a:latin typeface="Arial"/>
                          <a:ea typeface="微软雅黑"/>
                        </a:defRPr>
                      </a:lvl4pPr>
                      <a:lvl5pPr marL="1828800" algn="l" defTabSz="914400" rtl="0" eaLnBrk="1" latinLnBrk="0" hangingPunct="1">
                        <a:defRPr sz="1800" kern="1200">
                          <a:solidFill>
                            <a:schemeClr val="dk1"/>
                          </a:solidFill>
                          <a:latin typeface="Arial"/>
                          <a:ea typeface="微软雅黑"/>
                        </a:defRPr>
                      </a:lvl5pPr>
                      <a:lvl6pPr marL="2286000" algn="l" defTabSz="914400" rtl="0" eaLnBrk="1" latinLnBrk="0" hangingPunct="1">
                        <a:defRPr sz="1800" kern="1200">
                          <a:solidFill>
                            <a:schemeClr val="dk1"/>
                          </a:solidFill>
                          <a:latin typeface="Arial"/>
                          <a:ea typeface="微软雅黑"/>
                        </a:defRPr>
                      </a:lvl6pPr>
                      <a:lvl7pPr marL="2743200" algn="l" defTabSz="914400" rtl="0" eaLnBrk="1" latinLnBrk="0" hangingPunct="1">
                        <a:defRPr sz="1800" kern="1200">
                          <a:solidFill>
                            <a:schemeClr val="dk1"/>
                          </a:solidFill>
                          <a:latin typeface="Arial"/>
                          <a:ea typeface="微软雅黑"/>
                        </a:defRPr>
                      </a:lvl7pPr>
                      <a:lvl8pPr marL="3200400" algn="l" defTabSz="914400" rtl="0" eaLnBrk="1" latinLnBrk="0" hangingPunct="1">
                        <a:defRPr sz="1800" kern="1200">
                          <a:solidFill>
                            <a:schemeClr val="dk1"/>
                          </a:solidFill>
                          <a:latin typeface="Arial"/>
                          <a:ea typeface="微软雅黑"/>
                        </a:defRPr>
                      </a:lvl8pPr>
                      <a:lvl9pPr marL="3657600" algn="l" defTabSz="914400" rtl="0" eaLnBrk="1" latinLnBrk="0" hangingPunct="1">
                        <a:defRPr sz="1800" kern="1200">
                          <a:solidFill>
                            <a:schemeClr val="dk1"/>
                          </a:solidFill>
                          <a:latin typeface="Arial"/>
                          <a:ea typeface="微软雅黑"/>
                        </a:defRPr>
                      </a:lvl9pPr>
                    </a:lstStyle>
                    <a:p>
                      <a:pPr algn="ctr">
                        <a:buNone/>
                      </a:pPr>
                      <a:endParaRPr lang="zh-CN" altLang="en-US" sz="1300">
                        <a:solidFill>
                          <a:schemeClr val="tx1">
                            <a:lumMod val="75000"/>
                            <a:lumOff val="25000"/>
                          </a:schemeClr>
                        </a:solidFill>
                        <a:uFillTx/>
                        <a:latin typeface="+mn-ea"/>
                        <a:ea typeface="+mn-ea"/>
                      </a:endParaRPr>
                    </a:p>
                  </a:txBody>
                  <a:tcPr anchor="ctr">
                    <a:lnL>
                      <a:noFill/>
                    </a:lnL>
                    <a:lnR>
                      <a:noFill/>
                    </a:lnR>
                    <a:lnT>
                      <a:noFill/>
                    </a:lnT>
                    <a:lnB>
                      <a:noFill/>
                    </a:lnB>
                    <a:lnTlToBr>
                      <a:noFill/>
                    </a:lnTlToBr>
                    <a:lnBlToTr>
                      <a:noFill/>
                    </a:lnBlToTr>
                    <a:solidFill>
                      <a:sysClr val="window" lastClr="FFFFFF"/>
                    </a:solidFill>
                  </a:tcPr>
                </a:tc>
                <a:tc>
                  <a:txBody>
                    <a:bodyPr vert="horz" wrap="square"/>
                    <a:lstStyle>
                      <a:lvl1pPr marL="0" algn="l" defTabSz="914400" rtl="0" eaLnBrk="1" latinLnBrk="0" hangingPunct="1">
                        <a:defRPr sz="1800" kern="1200">
                          <a:solidFill>
                            <a:schemeClr val="dk1"/>
                          </a:solidFill>
                          <a:latin typeface="Arial"/>
                          <a:ea typeface="微软雅黑"/>
                        </a:defRPr>
                      </a:lvl1pPr>
                      <a:lvl2pPr marL="457200" algn="l" defTabSz="914400" rtl="0" eaLnBrk="1" latinLnBrk="0" hangingPunct="1">
                        <a:defRPr sz="1800" kern="1200">
                          <a:solidFill>
                            <a:schemeClr val="dk1"/>
                          </a:solidFill>
                          <a:latin typeface="Arial"/>
                          <a:ea typeface="微软雅黑"/>
                        </a:defRPr>
                      </a:lvl2pPr>
                      <a:lvl3pPr marL="914400" algn="l" defTabSz="914400" rtl="0" eaLnBrk="1" latinLnBrk="0" hangingPunct="1">
                        <a:defRPr sz="1800" kern="1200">
                          <a:solidFill>
                            <a:schemeClr val="dk1"/>
                          </a:solidFill>
                          <a:latin typeface="Arial"/>
                          <a:ea typeface="微软雅黑"/>
                        </a:defRPr>
                      </a:lvl3pPr>
                      <a:lvl4pPr marL="1371600" algn="l" defTabSz="914400" rtl="0" eaLnBrk="1" latinLnBrk="0" hangingPunct="1">
                        <a:defRPr sz="1800" kern="1200">
                          <a:solidFill>
                            <a:schemeClr val="dk1"/>
                          </a:solidFill>
                          <a:latin typeface="Arial"/>
                          <a:ea typeface="微软雅黑"/>
                        </a:defRPr>
                      </a:lvl4pPr>
                      <a:lvl5pPr marL="1828800" algn="l" defTabSz="914400" rtl="0" eaLnBrk="1" latinLnBrk="0" hangingPunct="1">
                        <a:defRPr sz="1800" kern="1200">
                          <a:solidFill>
                            <a:schemeClr val="dk1"/>
                          </a:solidFill>
                          <a:latin typeface="Arial"/>
                          <a:ea typeface="微软雅黑"/>
                        </a:defRPr>
                      </a:lvl5pPr>
                      <a:lvl6pPr marL="2286000" algn="l" defTabSz="914400" rtl="0" eaLnBrk="1" latinLnBrk="0" hangingPunct="1">
                        <a:defRPr sz="1800" kern="1200">
                          <a:solidFill>
                            <a:schemeClr val="dk1"/>
                          </a:solidFill>
                          <a:latin typeface="Arial"/>
                          <a:ea typeface="微软雅黑"/>
                        </a:defRPr>
                      </a:lvl6pPr>
                      <a:lvl7pPr marL="2743200" algn="l" defTabSz="914400" rtl="0" eaLnBrk="1" latinLnBrk="0" hangingPunct="1">
                        <a:defRPr sz="1800" kern="1200">
                          <a:solidFill>
                            <a:schemeClr val="dk1"/>
                          </a:solidFill>
                          <a:latin typeface="Arial"/>
                          <a:ea typeface="微软雅黑"/>
                        </a:defRPr>
                      </a:lvl7pPr>
                      <a:lvl8pPr marL="3200400" algn="l" defTabSz="914400" rtl="0" eaLnBrk="1" latinLnBrk="0" hangingPunct="1">
                        <a:defRPr sz="1800" kern="1200">
                          <a:solidFill>
                            <a:schemeClr val="dk1"/>
                          </a:solidFill>
                          <a:latin typeface="Arial"/>
                          <a:ea typeface="微软雅黑"/>
                        </a:defRPr>
                      </a:lvl8pPr>
                      <a:lvl9pPr marL="3657600" algn="l" defTabSz="914400" rtl="0" eaLnBrk="1" latinLnBrk="0" hangingPunct="1">
                        <a:defRPr sz="1800" kern="1200">
                          <a:solidFill>
                            <a:schemeClr val="dk1"/>
                          </a:solidFill>
                          <a:latin typeface="Arial"/>
                          <a:ea typeface="微软雅黑"/>
                        </a:defRPr>
                      </a:lvl9pPr>
                    </a:lstStyle>
                    <a:p>
                      <a:pPr algn="ctr">
                        <a:buNone/>
                      </a:pPr>
                      <a:endParaRPr lang="en-US" altLang="zh-CN" sz="1300">
                        <a:solidFill>
                          <a:schemeClr val="tx1">
                            <a:lumMod val="75000"/>
                            <a:lumOff val="25000"/>
                          </a:schemeClr>
                        </a:solidFill>
                        <a:uFillTx/>
                        <a:latin typeface="+mn-ea"/>
                        <a:ea typeface="+mn-ea"/>
                      </a:endParaRPr>
                    </a:p>
                  </a:txBody>
                  <a:tcPr anchor="ctr">
                    <a:lnL>
                      <a:noFill/>
                    </a:lnL>
                    <a:lnR>
                      <a:noFill/>
                    </a:lnR>
                    <a:lnT>
                      <a:noFill/>
                    </a:lnT>
                    <a:lnB>
                      <a:noFill/>
                    </a:lnB>
                    <a:lnTlToBr>
                      <a:noFill/>
                    </a:lnTlToBr>
                    <a:lnBlToTr>
                      <a:noFill/>
                    </a:lnBlToTr>
                    <a:solidFill>
                      <a:sysClr val="window" lastClr="FFFFFF"/>
                    </a:solidFill>
                  </a:tcPr>
                </a:tc>
              </a:tr>
              <a:tr h="289560">
                <a:tc vMerge="1">
                  <a:txBody>
                    <a:bodyPr vert="horz" wrap="square"/>
                    <a:lstStyle/>
                    <a:p/>
                  </a:txBody>
                  <a:tcPr>
                    <a:lnL>
                      <a:noFill/>
                    </a:lnL>
                    <a:lnR>
                      <a:noFill/>
                    </a:lnR>
                  </a:tcPr>
                </a:tc>
                <a:tc rowSpan="11">
                  <a:txBody>
                    <a:bodyPr vert="horz" wrap="square"/>
                    <a:lstStyle>
                      <a:lvl1pPr marL="0" algn="l" defTabSz="914400" rtl="0" eaLnBrk="1" latinLnBrk="0" hangingPunct="1">
                        <a:defRPr sz="1800" kern="1200">
                          <a:solidFill>
                            <a:schemeClr val="dk1"/>
                          </a:solidFill>
                          <a:latin typeface="Arial"/>
                          <a:ea typeface="微软雅黑"/>
                        </a:defRPr>
                      </a:lvl1pPr>
                      <a:lvl2pPr marL="457200" algn="l" defTabSz="914400" rtl="0" eaLnBrk="1" latinLnBrk="0" hangingPunct="1">
                        <a:defRPr sz="1800" kern="1200">
                          <a:solidFill>
                            <a:schemeClr val="dk1"/>
                          </a:solidFill>
                          <a:latin typeface="Arial"/>
                          <a:ea typeface="微软雅黑"/>
                        </a:defRPr>
                      </a:lvl2pPr>
                      <a:lvl3pPr marL="914400" algn="l" defTabSz="914400" rtl="0" eaLnBrk="1" latinLnBrk="0" hangingPunct="1">
                        <a:defRPr sz="1800" kern="1200">
                          <a:solidFill>
                            <a:schemeClr val="dk1"/>
                          </a:solidFill>
                          <a:latin typeface="Arial"/>
                          <a:ea typeface="微软雅黑"/>
                        </a:defRPr>
                      </a:lvl3pPr>
                      <a:lvl4pPr marL="1371600" algn="l" defTabSz="914400" rtl="0" eaLnBrk="1" latinLnBrk="0" hangingPunct="1">
                        <a:defRPr sz="1800" kern="1200">
                          <a:solidFill>
                            <a:schemeClr val="dk1"/>
                          </a:solidFill>
                          <a:latin typeface="Arial"/>
                          <a:ea typeface="微软雅黑"/>
                        </a:defRPr>
                      </a:lvl4pPr>
                      <a:lvl5pPr marL="1828800" algn="l" defTabSz="914400" rtl="0" eaLnBrk="1" latinLnBrk="0" hangingPunct="1">
                        <a:defRPr sz="1800" kern="1200">
                          <a:solidFill>
                            <a:schemeClr val="dk1"/>
                          </a:solidFill>
                          <a:latin typeface="Arial"/>
                          <a:ea typeface="微软雅黑"/>
                        </a:defRPr>
                      </a:lvl5pPr>
                      <a:lvl6pPr marL="2286000" algn="l" defTabSz="914400" rtl="0" eaLnBrk="1" latinLnBrk="0" hangingPunct="1">
                        <a:defRPr sz="1800" kern="1200">
                          <a:solidFill>
                            <a:schemeClr val="dk1"/>
                          </a:solidFill>
                          <a:latin typeface="Arial"/>
                          <a:ea typeface="微软雅黑"/>
                        </a:defRPr>
                      </a:lvl6pPr>
                      <a:lvl7pPr marL="2743200" algn="l" defTabSz="914400" rtl="0" eaLnBrk="1" latinLnBrk="0" hangingPunct="1">
                        <a:defRPr sz="1800" kern="1200">
                          <a:solidFill>
                            <a:schemeClr val="dk1"/>
                          </a:solidFill>
                          <a:latin typeface="Arial"/>
                          <a:ea typeface="微软雅黑"/>
                        </a:defRPr>
                      </a:lvl7pPr>
                      <a:lvl8pPr marL="3200400" algn="l" defTabSz="914400" rtl="0" eaLnBrk="1" latinLnBrk="0" hangingPunct="1">
                        <a:defRPr sz="1800" kern="1200">
                          <a:solidFill>
                            <a:schemeClr val="dk1"/>
                          </a:solidFill>
                          <a:latin typeface="Arial"/>
                          <a:ea typeface="微软雅黑"/>
                        </a:defRPr>
                      </a:lvl8pPr>
                      <a:lvl9pPr marL="3657600" algn="l" defTabSz="914400" rtl="0" eaLnBrk="1" latinLnBrk="0" hangingPunct="1">
                        <a:defRPr sz="1800" kern="1200">
                          <a:solidFill>
                            <a:schemeClr val="dk1"/>
                          </a:solidFill>
                          <a:latin typeface="Arial"/>
                          <a:ea typeface="微软雅黑"/>
                        </a:defRPr>
                      </a:lvl9pPr>
                    </a:lstStyle>
                    <a:p>
                      <a:pPr>
                        <a:buNone/>
                      </a:pPr>
                      <a:r>
                        <a:rPr lang="en-US" altLang="zh-CN" sz="1400" b="1">
                          <a:solidFill>
                            <a:srgbClr val="FF0000"/>
                          </a:solidFill>
                          <a:uFillTx/>
                          <a:latin typeface="+mn-ea"/>
                          <a:ea typeface="+mn-ea"/>
                        </a:rPr>
                        <a:t>2.</a:t>
                      </a:r>
                      <a:r>
                        <a:rPr lang="zh-CN" altLang="en-US" sz="1400" b="1">
                          <a:solidFill>
                            <a:srgbClr val="FF0000"/>
                          </a:solidFill>
                          <a:uFillTx/>
                          <a:latin typeface="+mn-ea"/>
                          <a:ea typeface="+mn-ea"/>
                        </a:rPr>
                        <a:t>不适合口服给药的特殊人群</a:t>
                      </a:r>
                      <a:endParaRPr lang="zh-CN" altLang="en-US" sz="1400" b="1">
                        <a:solidFill>
                          <a:srgbClr val="FF0000"/>
                        </a:solidFill>
                        <a:uFillTx/>
                        <a:latin typeface="+mn-ea"/>
                        <a:ea typeface="+mn-ea"/>
                      </a:endParaRPr>
                    </a:p>
                  </a:txBody>
                  <a:tcPr anchor="ctr">
                    <a:lnL>
                      <a:noFill/>
                    </a:lnL>
                    <a:lnR>
                      <a:noFill/>
                    </a:lnR>
                    <a:lnT>
                      <a:noFill/>
                    </a:lnT>
                    <a:lnB>
                      <a:noFill/>
                    </a:lnB>
                    <a:lnTlToBr>
                      <a:noFill/>
                    </a:lnTlToBr>
                    <a:lnBlToTr>
                      <a:noFill/>
                    </a:lnBlToTr>
                    <a:solidFill>
                      <a:sysClr val="window" lastClr="FFFFFF"/>
                    </a:solidFill>
                  </a:tcPr>
                </a:tc>
                <a:tc>
                  <a:txBody>
                    <a:bodyPr vert="horz" wrap="square"/>
                    <a:lstStyle>
                      <a:lvl1pPr marL="0" algn="l" defTabSz="914400" rtl="0" eaLnBrk="1" latinLnBrk="0" hangingPunct="1">
                        <a:defRPr sz="1800" kern="1200">
                          <a:solidFill>
                            <a:schemeClr val="dk1"/>
                          </a:solidFill>
                          <a:latin typeface="Arial"/>
                          <a:ea typeface="微软雅黑"/>
                        </a:defRPr>
                      </a:lvl1pPr>
                      <a:lvl2pPr marL="457200" algn="l" defTabSz="914400" rtl="0" eaLnBrk="1" latinLnBrk="0" hangingPunct="1">
                        <a:defRPr sz="1800" kern="1200">
                          <a:solidFill>
                            <a:schemeClr val="dk1"/>
                          </a:solidFill>
                          <a:latin typeface="Arial"/>
                          <a:ea typeface="微软雅黑"/>
                        </a:defRPr>
                      </a:lvl2pPr>
                      <a:lvl3pPr marL="914400" algn="l" defTabSz="914400" rtl="0" eaLnBrk="1" latinLnBrk="0" hangingPunct="1">
                        <a:defRPr sz="1800" kern="1200">
                          <a:solidFill>
                            <a:schemeClr val="dk1"/>
                          </a:solidFill>
                          <a:latin typeface="Arial"/>
                          <a:ea typeface="微软雅黑"/>
                        </a:defRPr>
                      </a:lvl3pPr>
                      <a:lvl4pPr marL="1371600" algn="l" defTabSz="914400" rtl="0" eaLnBrk="1" latinLnBrk="0" hangingPunct="1">
                        <a:defRPr sz="1800" kern="1200">
                          <a:solidFill>
                            <a:schemeClr val="dk1"/>
                          </a:solidFill>
                          <a:latin typeface="Arial"/>
                          <a:ea typeface="微软雅黑"/>
                        </a:defRPr>
                      </a:lvl4pPr>
                      <a:lvl5pPr marL="1828800" algn="l" defTabSz="914400" rtl="0" eaLnBrk="1" latinLnBrk="0" hangingPunct="1">
                        <a:defRPr sz="1800" kern="1200">
                          <a:solidFill>
                            <a:schemeClr val="dk1"/>
                          </a:solidFill>
                          <a:latin typeface="Arial"/>
                          <a:ea typeface="微软雅黑"/>
                        </a:defRPr>
                      </a:lvl5pPr>
                      <a:lvl6pPr marL="2286000" algn="l" defTabSz="914400" rtl="0" eaLnBrk="1" latinLnBrk="0" hangingPunct="1">
                        <a:defRPr sz="1800" kern="1200">
                          <a:solidFill>
                            <a:schemeClr val="dk1"/>
                          </a:solidFill>
                          <a:latin typeface="Arial"/>
                          <a:ea typeface="微软雅黑"/>
                        </a:defRPr>
                      </a:lvl6pPr>
                      <a:lvl7pPr marL="2743200" algn="l" defTabSz="914400" rtl="0" eaLnBrk="1" latinLnBrk="0" hangingPunct="1">
                        <a:defRPr sz="1800" kern="1200">
                          <a:solidFill>
                            <a:schemeClr val="dk1"/>
                          </a:solidFill>
                          <a:latin typeface="Arial"/>
                          <a:ea typeface="微软雅黑"/>
                        </a:defRPr>
                      </a:lvl7pPr>
                      <a:lvl8pPr marL="3200400" algn="l" defTabSz="914400" rtl="0" eaLnBrk="1" latinLnBrk="0" hangingPunct="1">
                        <a:defRPr sz="1800" kern="1200">
                          <a:solidFill>
                            <a:schemeClr val="dk1"/>
                          </a:solidFill>
                          <a:latin typeface="Arial"/>
                          <a:ea typeface="微软雅黑"/>
                        </a:defRPr>
                      </a:lvl8pPr>
                      <a:lvl9pPr marL="3657600" algn="l" defTabSz="914400" rtl="0" eaLnBrk="1" latinLnBrk="0" hangingPunct="1">
                        <a:defRPr sz="1800" kern="1200">
                          <a:solidFill>
                            <a:schemeClr val="dk1"/>
                          </a:solidFill>
                          <a:latin typeface="Arial"/>
                          <a:ea typeface="微软雅黑"/>
                        </a:defRPr>
                      </a:lvl9pPr>
                    </a:lstStyle>
                    <a:p>
                      <a:pPr>
                        <a:buNone/>
                      </a:pPr>
                      <a:r>
                        <a:rPr lang="en-US" altLang="zh-CN" sz="1300">
                          <a:solidFill>
                            <a:srgbClr val="FF0000"/>
                          </a:solidFill>
                          <a:uFillTx/>
                          <a:latin typeface="+mn-ea"/>
                          <a:ea typeface="+mn-ea"/>
                          <a:sym typeface="+mn-ea"/>
                        </a:rPr>
                        <a:t>2.1. </a:t>
                      </a:r>
                      <a:r>
                        <a:rPr lang="zh-CN" altLang="en-US" sz="1300">
                          <a:solidFill>
                            <a:srgbClr val="FF0000"/>
                          </a:solidFill>
                          <a:uFillTx/>
                          <a:latin typeface="+mn-ea"/>
                          <a:ea typeface="+mn-ea"/>
                          <a:sym typeface="+mn-ea"/>
                        </a:rPr>
                        <a:t>不能或不愿经口服给药的人群</a:t>
                      </a:r>
                      <a:endParaRPr lang="zh-CN" altLang="en-US" sz="1300">
                        <a:solidFill>
                          <a:srgbClr val="FF0000"/>
                        </a:solidFill>
                        <a:uFillTx/>
                        <a:latin typeface="+mn-ea"/>
                        <a:ea typeface="+mn-ea"/>
                        <a:sym typeface="+mn-ea"/>
                      </a:endParaRPr>
                    </a:p>
                  </a:txBody>
                  <a:tcPr anchor="ctr">
                    <a:lnL>
                      <a:noFill/>
                    </a:lnL>
                    <a:lnR w="12700" cmpd="sng">
                      <a:solidFill>
                        <a:sysClr val="windowText" lastClr="000000"/>
                      </a:solidFill>
                      <a:prstDash val="solid"/>
                    </a:lnR>
                    <a:lnT>
                      <a:noFill/>
                    </a:lnT>
                    <a:lnB>
                      <a:noFill/>
                    </a:lnB>
                    <a:lnTlToBr w="12700" cmpd="sng">
                      <a:noFill/>
                      <a:prstDash val="solid"/>
                    </a:lnTlToBr>
                    <a:lnBlToTr w="12700" cmpd="sng">
                      <a:noFill/>
                      <a:prstDash val="solid"/>
                    </a:lnBlToTr>
                    <a:solidFill>
                      <a:sysClr val="window" lastClr="FFFFFF"/>
                    </a:solidFill>
                  </a:tcPr>
                </a:tc>
                <a:tc>
                  <a:txBody>
                    <a:bodyPr vert="horz" wrap="square"/>
                    <a:lstStyle>
                      <a:lvl1pPr marL="0" algn="l" defTabSz="914400" rtl="0" eaLnBrk="1" latinLnBrk="0" hangingPunct="1">
                        <a:defRPr sz="1800" kern="1200">
                          <a:solidFill>
                            <a:schemeClr val="dk1"/>
                          </a:solidFill>
                          <a:latin typeface="Arial"/>
                          <a:ea typeface="微软雅黑"/>
                        </a:defRPr>
                      </a:lvl1pPr>
                      <a:lvl2pPr marL="457200" algn="l" defTabSz="914400" rtl="0" eaLnBrk="1" latinLnBrk="0" hangingPunct="1">
                        <a:defRPr sz="1800" kern="1200">
                          <a:solidFill>
                            <a:schemeClr val="dk1"/>
                          </a:solidFill>
                          <a:latin typeface="Arial"/>
                          <a:ea typeface="微软雅黑"/>
                        </a:defRPr>
                      </a:lvl2pPr>
                      <a:lvl3pPr marL="914400" algn="l" defTabSz="914400" rtl="0" eaLnBrk="1" latinLnBrk="0" hangingPunct="1">
                        <a:defRPr sz="1800" kern="1200">
                          <a:solidFill>
                            <a:schemeClr val="dk1"/>
                          </a:solidFill>
                          <a:latin typeface="Arial"/>
                          <a:ea typeface="微软雅黑"/>
                        </a:defRPr>
                      </a:lvl3pPr>
                      <a:lvl4pPr marL="1371600" algn="l" defTabSz="914400" rtl="0" eaLnBrk="1" latinLnBrk="0" hangingPunct="1">
                        <a:defRPr sz="1800" kern="1200">
                          <a:solidFill>
                            <a:schemeClr val="dk1"/>
                          </a:solidFill>
                          <a:latin typeface="Arial"/>
                          <a:ea typeface="微软雅黑"/>
                        </a:defRPr>
                      </a:lvl4pPr>
                      <a:lvl5pPr marL="1828800" algn="l" defTabSz="914400" rtl="0" eaLnBrk="1" latinLnBrk="0" hangingPunct="1">
                        <a:defRPr sz="1800" kern="1200">
                          <a:solidFill>
                            <a:schemeClr val="dk1"/>
                          </a:solidFill>
                          <a:latin typeface="Arial"/>
                          <a:ea typeface="微软雅黑"/>
                        </a:defRPr>
                      </a:lvl5pPr>
                      <a:lvl6pPr marL="2286000" algn="l" defTabSz="914400" rtl="0" eaLnBrk="1" latinLnBrk="0" hangingPunct="1">
                        <a:defRPr sz="1800" kern="1200">
                          <a:solidFill>
                            <a:schemeClr val="dk1"/>
                          </a:solidFill>
                          <a:latin typeface="Arial"/>
                          <a:ea typeface="微软雅黑"/>
                        </a:defRPr>
                      </a:lvl6pPr>
                      <a:lvl7pPr marL="2743200" algn="l" defTabSz="914400" rtl="0" eaLnBrk="1" latinLnBrk="0" hangingPunct="1">
                        <a:defRPr sz="1800" kern="1200">
                          <a:solidFill>
                            <a:schemeClr val="dk1"/>
                          </a:solidFill>
                          <a:latin typeface="Arial"/>
                          <a:ea typeface="微软雅黑"/>
                        </a:defRPr>
                      </a:lvl7pPr>
                      <a:lvl8pPr marL="3200400" algn="l" defTabSz="914400" rtl="0" eaLnBrk="1" latinLnBrk="0" hangingPunct="1">
                        <a:defRPr sz="1800" kern="1200">
                          <a:solidFill>
                            <a:schemeClr val="dk1"/>
                          </a:solidFill>
                          <a:latin typeface="Arial"/>
                          <a:ea typeface="微软雅黑"/>
                        </a:defRPr>
                      </a:lvl8pPr>
                      <a:lvl9pPr marL="3657600" algn="l" defTabSz="914400" rtl="0" eaLnBrk="1" latinLnBrk="0" hangingPunct="1">
                        <a:defRPr sz="1800" kern="1200">
                          <a:solidFill>
                            <a:schemeClr val="dk1"/>
                          </a:solidFill>
                          <a:latin typeface="Arial"/>
                          <a:ea typeface="微软雅黑"/>
                        </a:defRPr>
                      </a:lvl9pPr>
                    </a:lstStyle>
                    <a:p>
                      <a:pPr algn="ctr">
                        <a:buNone/>
                      </a:pPr>
                      <a:r>
                        <a:rPr lang="zh-CN" altLang="en-US" sz="1300">
                          <a:solidFill>
                            <a:srgbClr val="FF0000"/>
                          </a:solidFill>
                          <a:uFillTx/>
                          <a:latin typeface="+mn-ea"/>
                          <a:ea typeface="+mn-ea"/>
                          <a:sym typeface="+mn-ea"/>
                        </a:rPr>
                        <a:t>推荐等级</a:t>
                      </a:r>
                      <a:r>
                        <a:rPr lang="en-US" altLang="zh-CN" sz="1300">
                          <a:solidFill>
                            <a:srgbClr val="FF0000"/>
                          </a:solidFill>
                          <a:uFillTx/>
                          <a:latin typeface="+mn-ea"/>
                          <a:ea typeface="+mn-ea"/>
                          <a:sym typeface="+mn-ea"/>
                        </a:rPr>
                        <a:t>Ⅰ</a:t>
                      </a:r>
                      <a:r>
                        <a:rPr lang="zh-CN" altLang="en-US" sz="1300">
                          <a:solidFill>
                            <a:srgbClr val="FF0000"/>
                          </a:solidFill>
                          <a:uFillTx/>
                          <a:latin typeface="+mn-ea"/>
                          <a:ea typeface="+mn-ea"/>
                          <a:sym typeface="+mn-ea"/>
                        </a:rPr>
                        <a:t>级</a:t>
                      </a:r>
                      <a:endParaRPr lang="zh-CN" altLang="en-US" sz="1300">
                        <a:solidFill>
                          <a:srgbClr val="FF0000"/>
                        </a:solidFill>
                        <a:uFillTx/>
                        <a:latin typeface="+mn-ea"/>
                        <a:ea typeface="+mn-ea"/>
                        <a:sym typeface="+mn-ea"/>
                      </a:endParaRPr>
                    </a:p>
                  </a:txBody>
                  <a:tcPr anchor="ctr">
                    <a:lnL w="12700" cmpd="sng">
                      <a:solidFill>
                        <a:sysClr val="windowText" lastClr="000000"/>
                      </a:solidFill>
                      <a:prstDash val="solid"/>
                    </a:lnL>
                    <a:lnR w="12700" cmpd="sng">
                      <a:solidFill>
                        <a:sysClr val="windowText" lastClr="000000"/>
                      </a:solidFill>
                      <a:prstDash val="solid"/>
                    </a:lnR>
                    <a:lnT>
                      <a:noFill/>
                    </a:lnT>
                    <a:lnB>
                      <a:noFill/>
                    </a:lnB>
                    <a:lnTlToBr w="12700" cmpd="sng">
                      <a:noFill/>
                      <a:prstDash val="solid"/>
                    </a:lnTlToBr>
                    <a:lnBlToTr w="12700" cmpd="sng">
                      <a:noFill/>
                      <a:prstDash val="solid"/>
                    </a:lnBlToTr>
                    <a:solidFill>
                      <a:sysClr val="window" lastClr="FFFFFF"/>
                    </a:solidFill>
                  </a:tcPr>
                </a:tc>
                <a:tc>
                  <a:txBody>
                    <a:bodyPr vert="horz" wrap="square"/>
                    <a:lstStyle>
                      <a:lvl1pPr marL="0" algn="l" defTabSz="914400" rtl="0" eaLnBrk="1" latinLnBrk="0" hangingPunct="1">
                        <a:defRPr sz="1800" kern="1200">
                          <a:solidFill>
                            <a:schemeClr val="dk1"/>
                          </a:solidFill>
                          <a:latin typeface="Arial"/>
                          <a:ea typeface="微软雅黑"/>
                        </a:defRPr>
                      </a:lvl1pPr>
                      <a:lvl2pPr marL="457200" algn="l" defTabSz="914400" rtl="0" eaLnBrk="1" latinLnBrk="0" hangingPunct="1">
                        <a:defRPr sz="1800" kern="1200">
                          <a:solidFill>
                            <a:schemeClr val="dk1"/>
                          </a:solidFill>
                          <a:latin typeface="Arial"/>
                          <a:ea typeface="微软雅黑"/>
                        </a:defRPr>
                      </a:lvl2pPr>
                      <a:lvl3pPr marL="914400" algn="l" defTabSz="914400" rtl="0" eaLnBrk="1" latinLnBrk="0" hangingPunct="1">
                        <a:defRPr sz="1800" kern="1200">
                          <a:solidFill>
                            <a:schemeClr val="dk1"/>
                          </a:solidFill>
                          <a:latin typeface="Arial"/>
                          <a:ea typeface="微软雅黑"/>
                        </a:defRPr>
                      </a:lvl3pPr>
                      <a:lvl4pPr marL="1371600" algn="l" defTabSz="914400" rtl="0" eaLnBrk="1" latinLnBrk="0" hangingPunct="1">
                        <a:defRPr sz="1800" kern="1200">
                          <a:solidFill>
                            <a:schemeClr val="dk1"/>
                          </a:solidFill>
                          <a:latin typeface="Arial"/>
                          <a:ea typeface="微软雅黑"/>
                        </a:defRPr>
                      </a:lvl4pPr>
                      <a:lvl5pPr marL="1828800" algn="l" defTabSz="914400" rtl="0" eaLnBrk="1" latinLnBrk="0" hangingPunct="1">
                        <a:defRPr sz="1800" kern="1200">
                          <a:solidFill>
                            <a:schemeClr val="dk1"/>
                          </a:solidFill>
                          <a:latin typeface="Arial"/>
                          <a:ea typeface="微软雅黑"/>
                        </a:defRPr>
                      </a:lvl5pPr>
                      <a:lvl6pPr marL="2286000" algn="l" defTabSz="914400" rtl="0" eaLnBrk="1" latinLnBrk="0" hangingPunct="1">
                        <a:defRPr sz="1800" kern="1200">
                          <a:solidFill>
                            <a:schemeClr val="dk1"/>
                          </a:solidFill>
                          <a:latin typeface="Arial"/>
                          <a:ea typeface="微软雅黑"/>
                        </a:defRPr>
                      </a:lvl6pPr>
                      <a:lvl7pPr marL="2743200" algn="l" defTabSz="914400" rtl="0" eaLnBrk="1" latinLnBrk="0" hangingPunct="1">
                        <a:defRPr sz="1800" kern="1200">
                          <a:solidFill>
                            <a:schemeClr val="dk1"/>
                          </a:solidFill>
                          <a:latin typeface="Arial"/>
                          <a:ea typeface="微软雅黑"/>
                        </a:defRPr>
                      </a:lvl7pPr>
                      <a:lvl8pPr marL="3200400" algn="l" defTabSz="914400" rtl="0" eaLnBrk="1" latinLnBrk="0" hangingPunct="1">
                        <a:defRPr sz="1800" kern="1200">
                          <a:solidFill>
                            <a:schemeClr val="dk1"/>
                          </a:solidFill>
                          <a:latin typeface="Arial"/>
                          <a:ea typeface="微软雅黑"/>
                        </a:defRPr>
                      </a:lvl8pPr>
                      <a:lvl9pPr marL="3657600" algn="l" defTabSz="914400" rtl="0" eaLnBrk="1" latinLnBrk="0" hangingPunct="1">
                        <a:defRPr sz="1800" kern="1200">
                          <a:solidFill>
                            <a:schemeClr val="dk1"/>
                          </a:solidFill>
                          <a:latin typeface="Arial"/>
                          <a:ea typeface="微软雅黑"/>
                        </a:defRPr>
                      </a:lvl9pPr>
                    </a:lstStyle>
                    <a:p>
                      <a:pPr algn="ctr">
                        <a:buNone/>
                      </a:pPr>
                      <a:r>
                        <a:rPr lang="zh-CN" altLang="en-US" sz="1300">
                          <a:solidFill>
                            <a:srgbClr val="FF0000"/>
                          </a:solidFill>
                          <a:uFillTx/>
                          <a:latin typeface="+mn-ea"/>
                          <a:ea typeface="+mn-ea"/>
                        </a:rPr>
                        <a:t>证据等级</a:t>
                      </a:r>
                      <a:r>
                        <a:rPr lang="en-US" altLang="zh-CN" sz="1300">
                          <a:solidFill>
                            <a:srgbClr val="FF0000"/>
                          </a:solidFill>
                          <a:uFillTx/>
                          <a:latin typeface="+mn-ea"/>
                          <a:ea typeface="+mn-ea"/>
                          <a:sym typeface="+mn-ea"/>
                        </a:rPr>
                        <a:t>1A</a:t>
                      </a:r>
                      <a:r>
                        <a:rPr lang="zh-CN" altLang="en-US" sz="1300">
                          <a:solidFill>
                            <a:srgbClr val="FF0000"/>
                          </a:solidFill>
                          <a:uFillTx/>
                          <a:latin typeface="+mn-ea"/>
                          <a:ea typeface="+mn-ea"/>
                        </a:rPr>
                        <a:t>级</a:t>
                      </a:r>
                      <a:endParaRPr lang="zh-CN" altLang="en-US" sz="1300">
                        <a:solidFill>
                          <a:srgbClr val="FF0000"/>
                        </a:solidFill>
                        <a:uFillTx/>
                        <a:latin typeface="+mn-ea"/>
                        <a:ea typeface="+mn-ea"/>
                      </a:endParaRPr>
                    </a:p>
                  </a:txBody>
                  <a:tcPr anchor="ctr">
                    <a:lnL w="12700" cmpd="sng">
                      <a:solidFill>
                        <a:sysClr val="windowText" lastClr="000000"/>
                      </a:solidFill>
                      <a:prstDash val="solid"/>
                    </a:lnL>
                    <a:lnR w="12700" cmpd="sng">
                      <a:solidFill>
                        <a:sysClr val="windowText" lastClr="000000"/>
                      </a:solidFill>
                      <a:prstDash val="solid"/>
                    </a:lnR>
                    <a:lnT>
                      <a:noFill/>
                    </a:lnT>
                    <a:lnB>
                      <a:noFill/>
                    </a:lnB>
                    <a:lnTlToBr w="12700" cmpd="sng">
                      <a:noFill/>
                      <a:prstDash val="solid"/>
                    </a:lnTlToBr>
                    <a:lnBlToTr w="12700" cmpd="sng">
                      <a:noFill/>
                      <a:prstDash val="solid"/>
                    </a:lnBlToTr>
                    <a:solidFill>
                      <a:sysClr val="window" lastClr="FFFFFF"/>
                    </a:solidFill>
                  </a:tcPr>
                </a:tc>
                <a:tc>
                  <a:txBody>
                    <a:bodyPr vert="horz" wrap="square"/>
                    <a:lstStyle>
                      <a:lvl1pPr marL="0" algn="l" defTabSz="914400" rtl="0" eaLnBrk="1" latinLnBrk="0" hangingPunct="1">
                        <a:defRPr sz="1800" kern="1200">
                          <a:solidFill>
                            <a:schemeClr val="dk1"/>
                          </a:solidFill>
                          <a:latin typeface="Arial"/>
                          <a:ea typeface="微软雅黑"/>
                        </a:defRPr>
                      </a:lvl1pPr>
                      <a:lvl2pPr marL="457200" algn="l" defTabSz="914400" rtl="0" eaLnBrk="1" latinLnBrk="0" hangingPunct="1">
                        <a:defRPr sz="1800" kern="1200">
                          <a:solidFill>
                            <a:schemeClr val="dk1"/>
                          </a:solidFill>
                          <a:latin typeface="Arial"/>
                          <a:ea typeface="微软雅黑"/>
                        </a:defRPr>
                      </a:lvl2pPr>
                      <a:lvl3pPr marL="914400" algn="l" defTabSz="914400" rtl="0" eaLnBrk="1" latinLnBrk="0" hangingPunct="1">
                        <a:defRPr sz="1800" kern="1200">
                          <a:solidFill>
                            <a:schemeClr val="dk1"/>
                          </a:solidFill>
                          <a:latin typeface="Arial"/>
                          <a:ea typeface="微软雅黑"/>
                        </a:defRPr>
                      </a:lvl3pPr>
                      <a:lvl4pPr marL="1371600" algn="l" defTabSz="914400" rtl="0" eaLnBrk="1" latinLnBrk="0" hangingPunct="1">
                        <a:defRPr sz="1800" kern="1200">
                          <a:solidFill>
                            <a:schemeClr val="dk1"/>
                          </a:solidFill>
                          <a:latin typeface="Arial"/>
                          <a:ea typeface="微软雅黑"/>
                        </a:defRPr>
                      </a:lvl4pPr>
                      <a:lvl5pPr marL="1828800" algn="l" defTabSz="914400" rtl="0" eaLnBrk="1" latinLnBrk="0" hangingPunct="1">
                        <a:defRPr sz="1800" kern="1200">
                          <a:solidFill>
                            <a:schemeClr val="dk1"/>
                          </a:solidFill>
                          <a:latin typeface="Arial"/>
                          <a:ea typeface="微软雅黑"/>
                        </a:defRPr>
                      </a:lvl5pPr>
                      <a:lvl6pPr marL="2286000" algn="l" defTabSz="914400" rtl="0" eaLnBrk="1" latinLnBrk="0" hangingPunct="1">
                        <a:defRPr sz="1800" kern="1200">
                          <a:solidFill>
                            <a:schemeClr val="dk1"/>
                          </a:solidFill>
                          <a:latin typeface="Arial"/>
                          <a:ea typeface="微软雅黑"/>
                        </a:defRPr>
                      </a:lvl6pPr>
                      <a:lvl7pPr marL="2743200" algn="l" defTabSz="914400" rtl="0" eaLnBrk="1" latinLnBrk="0" hangingPunct="1">
                        <a:defRPr sz="1800" kern="1200">
                          <a:solidFill>
                            <a:schemeClr val="dk1"/>
                          </a:solidFill>
                          <a:latin typeface="Arial"/>
                          <a:ea typeface="微软雅黑"/>
                        </a:defRPr>
                      </a:lvl7pPr>
                      <a:lvl8pPr marL="3200400" algn="l" defTabSz="914400" rtl="0" eaLnBrk="1" latinLnBrk="0" hangingPunct="1">
                        <a:defRPr sz="1800" kern="1200">
                          <a:solidFill>
                            <a:schemeClr val="dk1"/>
                          </a:solidFill>
                          <a:latin typeface="Arial"/>
                          <a:ea typeface="微软雅黑"/>
                        </a:defRPr>
                      </a:lvl8pPr>
                      <a:lvl9pPr marL="3657600" algn="l" defTabSz="914400" rtl="0" eaLnBrk="1" latinLnBrk="0" hangingPunct="1">
                        <a:defRPr sz="1800" kern="1200">
                          <a:solidFill>
                            <a:schemeClr val="dk1"/>
                          </a:solidFill>
                          <a:latin typeface="Arial"/>
                          <a:ea typeface="微软雅黑"/>
                        </a:defRPr>
                      </a:lvl9pPr>
                    </a:lstStyle>
                    <a:p>
                      <a:pPr algn="ctr">
                        <a:buNone/>
                      </a:pPr>
                      <a:r>
                        <a:rPr lang="en-US" altLang="zh-CN" sz="1300">
                          <a:solidFill>
                            <a:srgbClr val="FF0000"/>
                          </a:solidFill>
                          <a:uFillTx/>
                          <a:latin typeface="+mn-ea"/>
                          <a:ea typeface="+mn-ea"/>
                        </a:rPr>
                        <a:t>100.00%</a:t>
                      </a:r>
                      <a:endParaRPr lang="en-US" altLang="zh-CN" sz="1300">
                        <a:solidFill>
                          <a:srgbClr val="FF0000"/>
                        </a:solidFill>
                        <a:uFillTx/>
                        <a:latin typeface="+mn-ea"/>
                        <a:ea typeface="+mn-ea"/>
                      </a:endParaRPr>
                    </a:p>
                  </a:txBody>
                  <a:tcPr anchor="ctr">
                    <a:lnL w="12700" cmpd="sng">
                      <a:solidFill>
                        <a:sysClr val="windowText" lastClr="000000"/>
                      </a:solidFill>
                      <a:prstDash val="solid"/>
                    </a:lnL>
                    <a:lnR w="12700" cmpd="sng">
                      <a:solidFill>
                        <a:sysClr val="windowText" lastClr="000000"/>
                      </a:solidFill>
                      <a:prstDash val="solid"/>
                    </a:lnR>
                    <a:lnT>
                      <a:noFill/>
                    </a:lnT>
                    <a:lnB>
                      <a:noFill/>
                    </a:lnB>
                    <a:lnTlToBr w="12700" cmpd="sng">
                      <a:noFill/>
                      <a:prstDash val="solid"/>
                    </a:lnTlToBr>
                    <a:lnBlToTr w="12700" cmpd="sng">
                      <a:noFill/>
                      <a:prstDash val="solid"/>
                    </a:lnBlToTr>
                    <a:solidFill>
                      <a:sysClr val="window" lastClr="FFFFFF"/>
                    </a:solidFill>
                  </a:tcPr>
                </a:tc>
              </a:tr>
              <a:tr h="289560">
                <a:tc vMerge="1">
                  <a:txBody>
                    <a:bodyPr vert="horz" wrap="square"/>
                    <a:lstStyle/>
                    <a:p/>
                  </a:txBody>
                  <a:tcPr>
                    <a:lnL>
                      <a:noFill/>
                    </a:lnL>
                    <a:lnR>
                      <a:noFill/>
                    </a:lnR>
                  </a:tcPr>
                </a:tc>
                <a:tc vMerge="1">
                  <a:txBody>
                    <a:bodyPr vert="horz" wrap="square"/>
                    <a:lstStyle/>
                    <a:p/>
                  </a:txBody>
                  <a:tcPr>
                    <a:lnL>
                      <a:noFill/>
                    </a:lnL>
                    <a:lnR>
                      <a:noFill/>
                    </a:lnR>
                    <a:lnB w="12700" cmpd="sng">
                      <a:solidFill>
                        <a:schemeClr val="tx1"/>
                      </a:solidFill>
                      <a:prstDash val="solid"/>
                    </a:lnB>
                  </a:tcPr>
                </a:tc>
                <a:tc>
                  <a:txBody>
                    <a:bodyPr vert="horz" wrap="square"/>
                    <a:lstStyle>
                      <a:lvl1pPr marL="0" algn="l" defTabSz="914400" rtl="0" eaLnBrk="1" latinLnBrk="0" hangingPunct="1">
                        <a:defRPr sz="1800" kern="1200">
                          <a:solidFill>
                            <a:schemeClr val="dk1"/>
                          </a:solidFill>
                          <a:latin typeface="Arial"/>
                          <a:ea typeface="微软雅黑"/>
                        </a:defRPr>
                      </a:lvl1pPr>
                      <a:lvl2pPr marL="457200" algn="l" defTabSz="914400" rtl="0" eaLnBrk="1" latinLnBrk="0" hangingPunct="1">
                        <a:defRPr sz="1800" kern="1200">
                          <a:solidFill>
                            <a:schemeClr val="dk1"/>
                          </a:solidFill>
                          <a:latin typeface="Arial"/>
                          <a:ea typeface="微软雅黑"/>
                        </a:defRPr>
                      </a:lvl2pPr>
                      <a:lvl3pPr marL="914400" algn="l" defTabSz="914400" rtl="0" eaLnBrk="1" latinLnBrk="0" hangingPunct="1">
                        <a:defRPr sz="1800" kern="1200">
                          <a:solidFill>
                            <a:schemeClr val="dk1"/>
                          </a:solidFill>
                          <a:latin typeface="Arial"/>
                          <a:ea typeface="微软雅黑"/>
                        </a:defRPr>
                      </a:lvl3pPr>
                      <a:lvl4pPr marL="1371600" algn="l" defTabSz="914400" rtl="0" eaLnBrk="1" latinLnBrk="0" hangingPunct="1">
                        <a:defRPr sz="1800" kern="1200">
                          <a:solidFill>
                            <a:schemeClr val="dk1"/>
                          </a:solidFill>
                          <a:latin typeface="Arial"/>
                          <a:ea typeface="微软雅黑"/>
                        </a:defRPr>
                      </a:lvl4pPr>
                      <a:lvl5pPr marL="1828800" algn="l" defTabSz="914400" rtl="0" eaLnBrk="1" latinLnBrk="0" hangingPunct="1">
                        <a:defRPr sz="1800" kern="1200">
                          <a:solidFill>
                            <a:schemeClr val="dk1"/>
                          </a:solidFill>
                          <a:latin typeface="Arial"/>
                          <a:ea typeface="微软雅黑"/>
                        </a:defRPr>
                      </a:lvl5pPr>
                      <a:lvl6pPr marL="2286000" algn="l" defTabSz="914400" rtl="0" eaLnBrk="1" latinLnBrk="0" hangingPunct="1">
                        <a:defRPr sz="1800" kern="1200">
                          <a:solidFill>
                            <a:schemeClr val="dk1"/>
                          </a:solidFill>
                          <a:latin typeface="Arial"/>
                          <a:ea typeface="微软雅黑"/>
                        </a:defRPr>
                      </a:lvl6pPr>
                      <a:lvl7pPr marL="2743200" algn="l" defTabSz="914400" rtl="0" eaLnBrk="1" latinLnBrk="0" hangingPunct="1">
                        <a:defRPr sz="1800" kern="1200">
                          <a:solidFill>
                            <a:schemeClr val="dk1"/>
                          </a:solidFill>
                          <a:latin typeface="Arial"/>
                          <a:ea typeface="微软雅黑"/>
                        </a:defRPr>
                      </a:lvl7pPr>
                      <a:lvl8pPr marL="3200400" algn="l" defTabSz="914400" rtl="0" eaLnBrk="1" latinLnBrk="0" hangingPunct="1">
                        <a:defRPr sz="1800" kern="1200">
                          <a:solidFill>
                            <a:schemeClr val="dk1"/>
                          </a:solidFill>
                          <a:latin typeface="Arial"/>
                          <a:ea typeface="微软雅黑"/>
                        </a:defRPr>
                      </a:lvl8pPr>
                      <a:lvl9pPr marL="3657600" algn="l" defTabSz="914400" rtl="0" eaLnBrk="1" latinLnBrk="0" hangingPunct="1">
                        <a:defRPr sz="1800" kern="1200">
                          <a:solidFill>
                            <a:schemeClr val="dk1"/>
                          </a:solidFill>
                          <a:latin typeface="Arial"/>
                          <a:ea typeface="微软雅黑"/>
                        </a:defRPr>
                      </a:lvl9pPr>
                    </a:lstStyle>
                    <a:p>
                      <a:pPr>
                        <a:buNone/>
                      </a:pPr>
                      <a:endParaRPr lang="zh-CN" altLang="en-US" sz="1300">
                        <a:solidFill>
                          <a:srgbClr val="FF0000"/>
                        </a:solidFill>
                        <a:uFillTx/>
                        <a:latin typeface="+mn-ea"/>
                        <a:ea typeface="+mn-ea"/>
                        <a:sym typeface="+mn-ea"/>
                      </a:endParaRPr>
                    </a:p>
                  </a:txBody>
                  <a:tcPr anchor="ctr">
                    <a:lnL>
                      <a:noFill/>
                    </a:lnL>
                    <a:lnR>
                      <a:noFill/>
                    </a:lnR>
                    <a:lnT>
                      <a:noFill/>
                    </a:lnT>
                    <a:lnB>
                      <a:noFill/>
                    </a:lnB>
                    <a:lnTlToBr>
                      <a:noFill/>
                    </a:lnTlToBr>
                    <a:lnBlToTr>
                      <a:noFill/>
                    </a:lnBlToTr>
                    <a:solidFill>
                      <a:sysClr val="window" lastClr="FFFFFF"/>
                    </a:solidFill>
                  </a:tcPr>
                </a:tc>
                <a:tc>
                  <a:txBody>
                    <a:bodyPr vert="horz" wrap="square"/>
                    <a:lstStyle>
                      <a:lvl1pPr marL="0" algn="l" defTabSz="914400" rtl="0" eaLnBrk="1" latinLnBrk="0" hangingPunct="1">
                        <a:defRPr sz="1800" kern="1200">
                          <a:solidFill>
                            <a:schemeClr val="dk1"/>
                          </a:solidFill>
                          <a:latin typeface="Arial"/>
                          <a:ea typeface="微软雅黑"/>
                        </a:defRPr>
                      </a:lvl1pPr>
                      <a:lvl2pPr marL="457200" algn="l" defTabSz="914400" rtl="0" eaLnBrk="1" latinLnBrk="0" hangingPunct="1">
                        <a:defRPr sz="1800" kern="1200">
                          <a:solidFill>
                            <a:schemeClr val="dk1"/>
                          </a:solidFill>
                          <a:latin typeface="Arial"/>
                          <a:ea typeface="微软雅黑"/>
                        </a:defRPr>
                      </a:lvl2pPr>
                      <a:lvl3pPr marL="914400" algn="l" defTabSz="914400" rtl="0" eaLnBrk="1" latinLnBrk="0" hangingPunct="1">
                        <a:defRPr sz="1800" kern="1200">
                          <a:solidFill>
                            <a:schemeClr val="dk1"/>
                          </a:solidFill>
                          <a:latin typeface="Arial"/>
                          <a:ea typeface="微软雅黑"/>
                        </a:defRPr>
                      </a:lvl3pPr>
                      <a:lvl4pPr marL="1371600" algn="l" defTabSz="914400" rtl="0" eaLnBrk="1" latinLnBrk="0" hangingPunct="1">
                        <a:defRPr sz="1800" kern="1200">
                          <a:solidFill>
                            <a:schemeClr val="dk1"/>
                          </a:solidFill>
                          <a:latin typeface="Arial"/>
                          <a:ea typeface="微软雅黑"/>
                        </a:defRPr>
                      </a:lvl4pPr>
                      <a:lvl5pPr marL="1828800" algn="l" defTabSz="914400" rtl="0" eaLnBrk="1" latinLnBrk="0" hangingPunct="1">
                        <a:defRPr sz="1800" kern="1200">
                          <a:solidFill>
                            <a:schemeClr val="dk1"/>
                          </a:solidFill>
                          <a:latin typeface="Arial"/>
                          <a:ea typeface="微软雅黑"/>
                        </a:defRPr>
                      </a:lvl5pPr>
                      <a:lvl6pPr marL="2286000" algn="l" defTabSz="914400" rtl="0" eaLnBrk="1" latinLnBrk="0" hangingPunct="1">
                        <a:defRPr sz="1800" kern="1200">
                          <a:solidFill>
                            <a:schemeClr val="dk1"/>
                          </a:solidFill>
                          <a:latin typeface="Arial"/>
                          <a:ea typeface="微软雅黑"/>
                        </a:defRPr>
                      </a:lvl6pPr>
                      <a:lvl7pPr marL="2743200" algn="l" defTabSz="914400" rtl="0" eaLnBrk="1" latinLnBrk="0" hangingPunct="1">
                        <a:defRPr sz="1800" kern="1200">
                          <a:solidFill>
                            <a:schemeClr val="dk1"/>
                          </a:solidFill>
                          <a:latin typeface="Arial"/>
                          <a:ea typeface="微软雅黑"/>
                        </a:defRPr>
                      </a:lvl7pPr>
                      <a:lvl8pPr marL="3200400" algn="l" defTabSz="914400" rtl="0" eaLnBrk="1" latinLnBrk="0" hangingPunct="1">
                        <a:defRPr sz="1800" kern="1200">
                          <a:solidFill>
                            <a:schemeClr val="dk1"/>
                          </a:solidFill>
                          <a:latin typeface="Arial"/>
                          <a:ea typeface="微软雅黑"/>
                        </a:defRPr>
                      </a:lvl8pPr>
                      <a:lvl9pPr marL="3657600" algn="l" defTabSz="914400" rtl="0" eaLnBrk="1" latinLnBrk="0" hangingPunct="1">
                        <a:defRPr sz="1800" kern="1200">
                          <a:solidFill>
                            <a:schemeClr val="dk1"/>
                          </a:solidFill>
                          <a:latin typeface="Arial"/>
                          <a:ea typeface="微软雅黑"/>
                        </a:defRPr>
                      </a:lvl9pPr>
                    </a:lstStyle>
                    <a:p>
                      <a:pPr algn="ctr">
                        <a:buNone/>
                      </a:pPr>
                      <a:endParaRPr lang="zh-CN" altLang="en-US" sz="1300">
                        <a:solidFill>
                          <a:srgbClr val="FF0000"/>
                        </a:solidFill>
                        <a:uFillTx/>
                        <a:latin typeface="+mn-ea"/>
                        <a:ea typeface="+mn-ea"/>
                      </a:endParaRPr>
                    </a:p>
                  </a:txBody>
                  <a:tcPr anchor="ctr">
                    <a:lnL>
                      <a:noFill/>
                    </a:lnL>
                    <a:lnR>
                      <a:noFill/>
                    </a:lnR>
                    <a:lnT>
                      <a:noFill/>
                    </a:lnT>
                    <a:lnB>
                      <a:noFill/>
                    </a:lnB>
                    <a:lnTlToBr>
                      <a:noFill/>
                    </a:lnTlToBr>
                    <a:lnBlToTr>
                      <a:noFill/>
                    </a:lnBlToTr>
                    <a:solidFill>
                      <a:sysClr val="window" lastClr="FFFFFF"/>
                    </a:solidFill>
                  </a:tcPr>
                </a:tc>
                <a:tc>
                  <a:txBody>
                    <a:bodyPr vert="horz" wrap="square"/>
                    <a:lstStyle>
                      <a:lvl1pPr marL="0" algn="l" defTabSz="914400" rtl="0" eaLnBrk="1" latinLnBrk="0" hangingPunct="1">
                        <a:defRPr sz="1800" kern="1200">
                          <a:solidFill>
                            <a:schemeClr val="dk1"/>
                          </a:solidFill>
                          <a:latin typeface="Arial"/>
                          <a:ea typeface="微软雅黑"/>
                        </a:defRPr>
                      </a:lvl1pPr>
                      <a:lvl2pPr marL="457200" algn="l" defTabSz="914400" rtl="0" eaLnBrk="1" latinLnBrk="0" hangingPunct="1">
                        <a:defRPr sz="1800" kern="1200">
                          <a:solidFill>
                            <a:schemeClr val="dk1"/>
                          </a:solidFill>
                          <a:latin typeface="Arial"/>
                          <a:ea typeface="微软雅黑"/>
                        </a:defRPr>
                      </a:lvl2pPr>
                      <a:lvl3pPr marL="914400" algn="l" defTabSz="914400" rtl="0" eaLnBrk="1" latinLnBrk="0" hangingPunct="1">
                        <a:defRPr sz="1800" kern="1200">
                          <a:solidFill>
                            <a:schemeClr val="dk1"/>
                          </a:solidFill>
                          <a:latin typeface="Arial"/>
                          <a:ea typeface="微软雅黑"/>
                        </a:defRPr>
                      </a:lvl3pPr>
                      <a:lvl4pPr marL="1371600" algn="l" defTabSz="914400" rtl="0" eaLnBrk="1" latinLnBrk="0" hangingPunct="1">
                        <a:defRPr sz="1800" kern="1200">
                          <a:solidFill>
                            <a:schemeClr val="dk1"/>
                          </a:solidFill>
                          <a:latin typeface="Arial"/>
                          <a:ea typeface="微软雅黑"/>
                        </a:defRPr>
                      </a:lvl4pPr>
                      <a:lvl5pPr marL="1828800" algn="l" defTabSz="914400" rtl="0" eaLnBrk="1" latinLnBrk="0" hangingPunct="1">
                        <a:defRPr sz="1800" kern="1200">
                          <a:solidFill>
                            <a:schemeClr val="dk1"/>
                          </a:solidFill>
                          <a:latin typeface="Arial"/>
                          <a:ea typeface="微软雅黑"/>
                        </a:defRPr>
                      </a:lvl5pPr>
                      <a:lvl6pPr marL="2286000" algn="l" defTabSz="914400" rtl="0" eaLnBrk="1" latinLnBrk="0" hangingPunct="1">
                        <a:defRPr sz="1800" kern="1200">
                          <a:solidFill>
                            <a:schemeClr val="dk1"/>
                          </a:solidFill>
                          <a:latin typeface="Arial"/>
                          <a:ea typeface="微软雅黑"/>
                        </a:defRPr>
                      </a:lvl6pPr>
                      <a:lvl7pPr marL="2743200" algn="l" defTabSz="914400" rtl="0" eaLnBrk="1" latinLnBrk="0" hangingPunct="1">
                        <a:defRPr sz="1800" kern="1200">
                          <a:solidFill>
                            <a:schemeClr val="dk1"/>
                          </a:solidFill>
                          <a:latin typeface="Arial"/>
                          <a:ea typeface="微软雅黑"/>
                        </a:defRPr>
                      </a:lvl7pPr>
                      <a:lvl8pPr marL="3200400" algn="l" defTabSz="914400" rtl="0" eaLnBrk="1" latinLnBrk="0" hangingPunct="1">
                        <a:defRPr sz="1800" kern="1200">
                          <a:solidFill>
                            <a:schemeClr val="dk1"/>
                          </a:solidFill>
                          <a:latin typeface="Arial"/>
                          <a:ea typeface="微软雅黑"/>
                        </a:defRPr>
                      </a:lvl8pPr>
                      <a:lvl9pPr marL="3657600" algn="l" defTabSz="914400" rtl="0" eaLnBrk="1" latinLnBrk="0" hangingPunct="1">
                        <a:defRPr sz="1800" kern="1200">
                          <a:solidFill>
                            <a:schemeClr val="dk1"/>
                          </a:solidFill>
                          <a:latin typeface="Arial"/>
                          <a:ea typeface="微软雅黑"/>
                        </a:defRPr>
                      </a:lvl9pPr>
                    </a:lstStyle>
                    <a:p>
                      <a:pPr algn="ctr">
                        <a:buNone/>
                      </a:pPr>
                      <a:endParaRPr lang="zh-CN" altLang="en-US" sz="1300">
                        <a:solidFill>
                          <a:srgbClr val="FF0000"/>
                        </a:solidFill>
                        <a:uFillTx/>
                        <a:latin typeface="+mn-ea"/>
                        <a:ea typeface="+mn-ea"/>
                      </a:endParaRPr>
                    </a:p>
                  </a:txBody>
                  <a:tcPr anchor="ctr">
                    <a:lnL>
                      <a:noFill/>
                    </a:lnL>
                    <a:lnR>
                      <a:noFill/>
                    </a:lnR>
                    <a:lnT>
                      <a:noFill/>
                    </a:lnT>
                    <a:lnB>
                      <a:noFill/>
                    </a:lnB>
                    <a:lnTlToBr>
                      <a:noFill/>
                    </a:lnTlToBr>
                    <a:lnBlToTr>
                      <a:noFill/>
                    </a:lnBlToTr>
                    <a:solidFill>
                      <a:sysClr val="window" lastClr="FFFFFF"/>
                    </a:solidFill>
                  </a:tcPr>
                </a:tc>
                <a:tc>
                  <a:txBody>
                    <a:bodyPr vert="horz" wrap="square"/>
                    <a:lstStyle>
                      <a:lvl1pPr marL="0" algn="l" defTabSz="914400" rtl="0" eaLnBrk="1" latinLnBrk="0" hangingPunct="1">
                        <a:defRPr sz="1800" kern="1200">
                          <a:solidFill>
                            <a:schemeClr val="dk1"/>
                          </a:solidFill>
                          <a:latin typeface="Arial"/>
                          <a:ea typeface="微软雅黑"/>
                        </a:defRPr>
                      </a:lvl1pPr>
                      <a:lvl2pPr marL="457200" algn="l" defTabSz="914400" rtl="0" eaLnBrk="1" latinLnBrk="0" hangingPunct="1">
                        <a:defRPr sz="1800" kern="1200">
                          <a:solidFill>
                            <a:schemeClr val="dk1"/>
                          </a:solidFill>
                          <a:latin typeface="Arial"/>
                          <a:ea typeface="微软雅黑"/>
                        </a:defRPr>
                      </a:lvl2pPr>
                      <a:lvl3pPr marL="914400" algn="l" defTabSz="914400" rtl="0" eaLnBrk="1" latinLnBrk="0" hangingPunct="1">
                        <a:defRPr sz="1800" kern="1200">
                          <a:solidFill>
                            <a:schemeClr val="dk1"/>
                          </a:solidFill>
                          <a:latin typeface="Arial"/>
                          <a:ea typeface="微软雅黑"/>
                        </a:defRPr>
                      </a:lvl3pPr>
                      <a:lvl4pPr marL="1371600" algn="l" defTabSz="914400" rtl="0" eaLnBrk="1" latinLnBrk="0" hangingPunct="1">
                        <a:defRPr sz="1800" kern="1200">
                          <a:solidFill>
                            <a:schemeClr val="dk1"/>
                          </a:solidFill>
                          <a:latin typeface="Arial"/>
                          <a:ea typeface="微软雅黑"/>
                        </a:defRPr>
                      </a:lvl4pPr>
                      <a:lvl5pPr marL="1828800" algn="l" defTabSz="914400" rtl="0" eaLnBrk="1" latinLnBrk="0" hangingPunct="1">
                        <a:defRPr sz="1800" kern="1200">
                          <a:solidFill>
                            <a:schemeClr val="dk1"/>
                          </a:solidFill>
                          <a:latin typeface="Arial"/>
                          <a:ea typeface="微软雅黑"/>
                        </a:defRPr>
                      </a:lvl5pPr>
                      <a:lvl6pPr marL="2286000" algn="l" defTabSz="914400" rtl="0" eaLnBrk="1" latinLnBrk="0" hangingPunct="1">
                        <a:defRPr sz="1800" kern="1200">
                          <a:solidFill>
                            <a:schemeClr val="dk1"/>
                          </a:solidFill>
                          <a:latin typeface="Arial"/>
                          <a:ea typeface="微软雅黑"/>
                        </a:defRPr>
                      </a:lvl6pPr>
                      <a:lvl7pPr marL="2743200" algn="l" defTabSz="914400" rtl="0" eaLnBrk="1" latinLnBrk="0" hangingPunct="1">
                        <a:defRPr sz="1800" kern="1200">
                          <a:solidFill>
                            <a:schemeClr val="dk1"/>
                          </a:solidFill>
                          <a:latin typeface="Arial"/>
                          <a:ea typeface="微软雅黑"/>
                        </a:defRPr>
                      </a:lvl7pPr>
                      <a:lvl8pPr marL="3200400" algn="l" defTabSz="914400" rtl="0" eaLnBrk="1" latinLnBrk="0" hangingPunct="1">
                        <a:defRPr sz="1800" kern="1200">
                          <a:solidFill>
                            <a:schemeClr val="dk1"/>
                          </a:solidFill>
                          <a:latin typeface="Arial"/>
                          <a:ea typeface="微软雅黑"/>
                        </a:defRPr>
                      </a:lvl8pPr>
                      <a:lvl9pPr marL="3657600" algn="l" defTabSz="914400" rtl="0" eaLnBrk="1" latinLnBrk="0" hangingPunct="1">
                        <a:defRPr sz="1800" kern="1200">
                          <a:solidFill>
                            <a:schemeClr val="dk1"/>
                          </a:solidFill>
                          <a:latin typeface="Arial"/>
                          <a:ea typeface="微软雅黑"/>
                        </a:defRPr>
                      </a:lvl9pPr>
                    </a:lstStyle>
                    <a:p>
                      <a:pPr algn="ctr">
                        <a:buNone/>
                      </a:pPr>
                      <a:endParaRPr lang="en-US" altLang="zh-CN" sz="1300">
                        <a:solidFill>
                          <a:srgbClr val="FF0000"/>
                        </a:solidFill>
                        <a:uFillTx/>
                        <a:latin typeface="+mn-ea"/>
                        <a:ea typeface="+mn-ea"/>
                      </a:endParaRPr>
                    </a:p>
                  </a:txBody>
                  <a:tcPr anchor="ctr">
                    <a:lnL>
                      <a:noFill/>
                    </a:lnL>
                    <a:lnR>
                      <a:noFill/>
                    </a:lnR>
                    <a:lnT>
                      <a:noFill/>
                    </a:lnT>
                    <a:lnB>
                      <a:noFill/>
                    </a:lnB>
                    <a:lnTlToBr>
                      <a:noFill/>
                    </a:lnTlToBr>
                    <a:lnBlToTr>
                      <a:noFill/>
                    </a:lnBlToTr>
                    <a:solidFill>
                      <a:sysClr val="window" lastClr="FFFFFF"/>
                    </a:solidFill>
                  </a:tcPr>
                </a:tc>
              </a:tr>
              <a:tr h="487680">
                <a:tc vMerge="1">
                  <a:txBody>
                    <a:bodyPr vert="horz" wrap="square"/>
                    <a:lstStyle/>
                    <a:p/>
                  </a:txBody>
                  <a:tcPr>
                    <a:lnL>
                      <a:noFill/>
                    </a:lnL>
                    <a:lnR>
                      <a:noFill/>
                    </a:lnR>
                  </a:tcPr>
                </a:tc>
                <a:tc vMerge="1">
                  <a:txBody>
                    <a:bodyPr vert="horz" wrap="square"/>
                    <a:lstStyle/>
                    <a:p/>
                  </a:txBody>
                  <a:tcPr>
                    <a:lnL>
                      <a:noFill/>
                    </a:lnL>
                    <a:lnR>
                      <a:noFill/>
                    </a:lnR>
                  </a:tcPr>
                </a:tc>
                <a:tc>
                  <a:txBody>
                    <a:bodyPr vert="horz" wrap="square"/>
                    <a:lstStyle>
                      <a:lvl1pPr marL="0" algn="l" defTabSz="914400" rtl="0" eaLnBrk="1" latinLnBrk="0" hangingPunct="1">
                        <a:defRPr sz="1800" kern="1200">
                          <a:solidFill>
                            <a:schemeClr val="dk1"/>
                          </a:solidFill>
                          <a:latin typeface="Arial"/>
                          <a:ea typeface="微软雅黑"/>
                        </a:defRPr>
                      </a:lvl1pPr>
                      <a:lvl2pPr marL="457200" algn="l" defTabSz="914400" rtl="0" eaLnBrk="1" latinLnBrk="0" hangingPunct="1">
                        <a:defRPr sz="1800" kern="1200">
                          <a:solidFill>
                            <a:schemeClr val="dk1"/>
                          </a:solidFill>
                          <a:latin typeface="Arial"/>
                          <a:ea typeface="微软雅黑"/>
                        </a:defRPr>
                      </a:lvl2pPr>
                      <a:lvl3pPr marL="914400" algn="l" defTabSz="914400" rtl="0" eaLnBrk="1" latinLnBrk="0" hangingPunct="1">
                        <a:defRPr sz="1800" kern="1200">
                          <a:solidFill>
                            <a:schemeClr val="dk1"/>
                          </a:solidFill>
                          <a:latin typeface="Arial"/>
                          <a:ea typeface="微软雅黑"/>
                        </a:defRPr>
                      </a:lvl3pPr>
                      <a:lvl4pPr marL="1371600" algn="l" defTabSz="914400" rtl="0" eaLnBrk="1" latinLnBrk="0" hangingPunct="1">
                        <a:defRPr sz="1800" kern="1200">
                          <a:solidFill>
                            <a:schemeClr val="dk1"/>
                          </a:solidFill>
                          <a:latin typeface="Arial"/>
                          <a:ea typeface="微软雅黑"/>
                        </a:defRPr>
                      </a:lvl4pPr>
                      <a:lvl5pPr marL="1828800" algn="l" defTabSz="914400" rtl="0" eaLnBrk="1" latinLnBrk="0" hangingPunct="1">
                        <a:defRPr sz="1800" kern="1200">
                          <a:solidFill>
                            <a:schemeClr val="dk1"/>
                          </a:solidFill>
                          <a:latin typeface="Arial"/>
                          <a:ea typeface="微软雅黑"/>
                        </a:defRPr>
                      </a:lvl5pPr>
                      <a:lvl6pPr marL="2286000" algn="l" defTabSz="914400" rtl="0" eaLnBrk="1" latinLnBrk="0" hangingPunct="1">
                        <a:defRPr sz="1800" kern="1200">
                          <a:solidFill>
                            <a:schemeClr val="dk1"/>
                          </a:solidFill>
                          <a:latin typeface="Arial"/>
                          <a:ea typeface="微软雅黑"/>
                        </a:defRPr>
                      </a:lvl6pPr>
                      <a:lvl7pPr marL="2743200" algn="l" defTabSz="914400" rtl="0" eaLnBrk="1" latinLnBrk="0" hangingPunct="1">
                        <a:defRPr sz="1800" kern="1200">
                          <a:solidFill>
                            <a:schemeClr val="dk1"/>
                          </a:solidFill>
                          <a:latin typeface="Arial"/>
                          <a:ea typeface="微软雅黑"/>
                        </a:defRPr>
                      </a:lvl7pPr>
                      <a:lvl8pPr marL="3200400" algn="l" defTabSz="914400" rtl="0" eaLnBrk="1" latinLnBrk="0" hangingPunct="1">
                        <a:defRPr sz="1800" kern="1200">
                          <a:solidFill>
                            <a:schemeClr val="dk1"/>
                          </a:solidFill>
                          <a:latin typeface="Arial"/>
                          <a:ea typeface="微软雅黑"/>
                        </a:defRPr>
                      </a:lvl8pPr>
                      <a:lvl9pPr marL="3657600" algn="l" defTabSz="914400" rtl="0" eaLnBrk="1" latinLnBrk="0" hangingPunct="1">
                        <a:defRPr sz="1800" kern="1200">
                          <a:solidFill>
                            <a:schemeClr val="dk1"/>
                          </a:solidFill>
                          <a:latin typeface="Arial"/>
                          <a:ea typeface="微软雅黑"/>
                        </a:defRPr>
                      </a:lvl9pPr>
                    </a:lstStyle>
                    <a:p>
                      <a:pPr>
                        <a:buNone/>
                      </a:pPr>
                      <a:r>
                        <a:rPr lang="en-US" altLang="zh-CN" sz="1300">
                          <a:solidFill>
                            <a:srgbClr val="FF0000"/>
                          </a:solidFill>
                          <a:uFillTx/>
                          <a:latin typeface="+mn-ea"/>
                          <a:ea typeface="+mn-ea"/>
                          <a:sym typeface="+mn-ea"/>
                        </a:rPr>
                        <a:t>2.2. </a:t>
                      </a:r>
                      <a:r>
                        <a:rPr lang="zh-CN" altLang="en-US" sz="1300">
                          <a:solidFill>
                            <a:srgbClr val="FF0000"/>
                          </a:solidFill>
                          <a:uFillTx/>
                          <a:latin typeface="+mn-ea"/>
                          <a:ea typeface="+mn-ea"/>
                          <a:sym typeface="+mn-ea"/>
                        </a:rPr>
                        <a:t>口服阿片类药物出现不可耐受的严重恶心及呕吐</a:t>
                      </a:r>
                      <a:r>
                        <a:rPr lang="en-US" altLang="zh-CN" sz="1300">
                          <a:solidFill>
                            <a:srgbClr val="FF0000"/>
                          </a:solidFill>
                          <a:uFillTx/>
                          <a:latin typeface="+mn-ea"/>
                          <a:ea typeface="+mn-ea"/>
                          <a:sym typeface="+mn-ea"/>
                        </a:rPr>
                        <a:t>  </a:t>
                      </a:r>
                      <a:r>
                        <a:rPr lang="zh-CN" altLang="en-US" sz="1300">
                          <a:solidFill>
                            <a:srgbClr val="FF0000"/>
                          </a:solidFill>
                          <a:uFillTx/>
                          <a:latin typeface="+mn-ea"/>
                          <a:ea typeface="+mn-ea"/>
                          <a:sym typeface="+mn-ea"/>
                        </a:rPr>
                        <a:t>的人群</a:t>
                      </a:r>
                      <a:endParaRPr lang="zh-CN" altLang="en-US" sz="1300">
                        <a:solidFill>
                          <a:srgbClr val="FF0000"/>
                        </a:solidFill>
                        <a:uFillTx/>
                        <a:latin typeface="+mn-ea"/>
                        <a:ea typeface="+mn-ea"/>
                        <a:sym typeface="+mn-ea"/>
                      </a:endParaRPr>
                    </a:p>
                  </a:txBody>
                  <a:tcPr anchor="ctr">
                    <a:lnL>
                      <a:noFill/>
                    </a:lnL>
                    <a:lnR w="12700" cmpd="sng">
                      <a:solidFill>
                        <a:sysClr val="windowText" lastClr="000000"/>
                      </a:solidFill>
                      <a:prstDash val="solid"/>
                    </a:lnR>
                    <a:lnT>
                      <a:noFill/>
                    </a:lnT>
                    <a:lnB>
                      <a:noFill/>
                    </a:lnB>
                    <a:lnTlToBr w="12700" cmpd="sng">
                      <a:noFill/>
                      <a:prstDash val="solid"/>
                    </a:lnTlToBr>
                    <a:lnBlToTr w="12700" cmpd="sng">
                      <a:noFill/>
                      <a:prstDash val="solid"/>
                    </a:lnBlToTr>
                    <a:solidFill>
                      <a:sysClr val="window" lastClr="FFFFFF"/>
                    </a:solidFill>
                  </a:tcPr>
                </a:tc>
                <a:tc>
                  <a:txBody>
                    <a:bodyPr vert="horz" wrap="square"/>
                    <a:lstStyle>
                      <a:lvl1pPr marL="0" algn="l" defTabSz="914400" rtl="0" eaLnBrk="1" latinLnBrk="0" hangingPunct="1">
                        <a:defRPr sz="1800" kern="1200">
                          <a:solidFill>
                            <a:schemeClr val="dk1"/>
                          </a:solidFill>
                          <a:latin typeface="Arial"/>
                          <a:ea typeface="微软雅黑"/>
                        </a:defRPr>
                      </a:lvl1pPr>
                      <a:lvl2pPr marL="457200" algn="l" defTabSz="914400" rtl="0" eaLnBrk="1" latinLnBrk="0" hangingPunct="1">
                        <a:defRPr sz="1800" kern="1200">
                          <a:solidFill>
                            <a:schemeClr val="dk1"/>
                          </a:solidFill>
                          <a:latin typeface="Arial"/>
                          <a:ea typeface="微软雅黑"/>
                        </a:defRPr>
                      </a:lvl2pPr>
                      <a:lvl3pPr marL="914400" algn="l" defTabSz="914400" rtl="0" eaLnBrk="1" latinLnBrk="0" hangingPunct="1">
                        <a:defRPr sz="1800" kern="1200">
                          <a:solidFill>
                            <a:schemeClr val="dk1"/>
                          </a:solidFill>
                          <a:latin typeface="Arial"/>
                          <a:ea typeface="微软雅黑"/>
                        </a:defRPr>
                      </a:lvl3pPr>
                      <a:lvl4pPr marL="1371600" algn="l" defTabSz="914400" rtl="0" eaLnBrk="1" latinLnBrk="0" hangingPunct="1">
                        <a:defRPr sz="1800" kern="1200">
                          <a:solidFill>
                            <a:schemeClr val="dk1"/>
                          </a:solidFill>
                          <a:latin typeface="Arial"/>
                          <a:ea typeface="微软雅黑"/>
                        </a:defRPr>
                      </a:lvl4pPr>
                      <a:lvl5pPr marL="1828800" algn="l" defTabSz="914400" rtl="0" eaLnBrk="1" latinLnBrk="0" hangingPunct="1">
                        <a:defRPr sz="1800" kern="1200">
                          <a:solidFill>
                            <a:schemeClr val="dk1"/>
                          </a:solidFill>
                          <a:latin typeface="Arial"/>
                          <a:ea typeface="微软雅黑"/>
                        </a:defRPr>
                      </a:lvl5pPr>
                      <a:lvl6pPr marL="2286000" algn="l" defTabSz="914400" rtl="0" eaLnBrk="1" latinLnBrk="0" hangingPunct="1">
                        <a:defRPr sz="1800" kern="1200">
                          <a:solidFill>
                            <a:schemeClr val="dk1"/>
                          </a:solidFill>
                          <a:latin typeface="Arial"/>
                          <a:ea typeface="微软雅黑"/>
                        </a:defRPr>
                      </a:lvl6pPr>
                      <a:lvl7pPr marL="2743200" algn="l" defTabSz="914400" rtl="0" eaLnBrk="1" latinLnBrk="0" hangingPunct="1">
                        <a:defRPr sz="1800" kern="1200">
                          <a:solidFill>
                            <a:schemeClr val="dk1"/>
                          </a:solidFill>
                          <a:latin typeface="Arial"/>
                          <a:ea typeface="微软雅黑"/>
                        </a:defRPr>
                      </a:lvl7pPr>
                      <a:lvl8pPr marL="3200400" algn="l" defTabSz="914400" rtl="0" eaLnBrk="1" latinLnBrk="0" hangingPunct="1">
                        <a:defRPr sz="1800" kern="1200">
                          <a:solidFill>
                            <a:schemeClr val="dk1"/>
                          </a:solidFill>
                          <a:latin typeface="Arial"/>
                          <a:ea typeface="微软雅黑"/>
                        </a:defRPr>
                      </a:lvl8pPr>
                      <a:lvl9pPr marL="3657600" algn="l" defTabSz="914400" rtl="0" eaLnBrk="1" latinLnBrk="0" hangingPunct="1">
                        <a:defRPr sz="1800" kern="1200">
                          <a:solidFill>
                            <a:schemeClr val="dk1"/>
                          </a:solidFill>
                          <a:latin typeface="Arial"/>
                          <a:ea typeface="微软雅黑"/>
                        </a:defRPr>
                      </a:lvl9pPr>
                    </a:lstStyle>
                    <a:p>
                      <a:pPr algn="ctr">
                        <a:buNone/>
                      </a:pPr>
                      <a:r>
                        <a:rPr lang="zh-CN" altLang="en-US" sz="1300">
                          <a:solidFill>
                            <a:srgbClr val="FF0000"/>
                          </a:solidFill>
                          <a:uFillTx/>
                          <a:latin typeface="+mn-ea"/>
                          <a:ea typeface="+mn-ea"/>
                          <a:sym typeface="+mn-ea"/>
                        </a:rPr>
                        <a:t>推荐等级</a:t>
                      </a:r>
                      <a:r>
                        <a:rPr lang="en-US" altLang="zh-CN" sz="1300">
                          <a:solidFill>
                            <a:srgbClr val="FF0000"/>
                          </a:solidFill>
                          <a:uFillTx/>
                          <a:latin typeface="+mn-ea"/>
                          <a:ea typeface="+mn-ea"/>
                          <a:sym typeface="+mn-ea"/>
                        </a:rPr>
                        <a:t>Ⅰ</a:t>
                      </a:r>
                      <a:r>
                        <a:rPr lang="zh-CN" altLang="en-US" sz="1300">
                          <a:solidFill>
                            <a:srgbClr val="FF0000"/>
                          </a:solidFill>
                          <a:uFillTx/>
                          <a:latin typeface="+mn-ea"/>
                          <a:ea typeface="+mn-ea"/>
                          <a:sym typeface="+mn-ea"/>
                        </a:rPr>
                        <a:t>级</a:t>
                      </a:r>
                      <a:endParaRPr lang="zh-CN" altLang="en-US" sz="1300">
                        <a:solidFill>
                          <a:srgbClr val="FF0000"/>
                        </a:solidFill>
                        <a:uFillTx/>
                        <a:latin typeface="+mn-ea"/>
                        <a:ea typeface="+mn-ea"/>
                        <a:sym typeface="+mn-ea"/>
                      </a:endParaRPr>
                    </a:p>
                  </a:txBody>
                  <a:tcPr anchor="ctr">
                    <a:lnL w="12700" cmpd="sng">
                      <a:solidFill>
                        <a:sysClr val="windowText" lastClr="000000"/>
                      </a:solidFill>
                      <a:prstDash val="solid"/>
                    </a:lnL>
                    <a:lnR w="12700" cmpd="sng">
                      <a:solidFill>
                        <a:sysClr val="windowText" lastClr="000000"/>
                      </a:solidFill>
                      <a:prstDash val="solid"/>
                    </a:lnR>
                    <a:lnT>
                      <a:noFill/>
                    </a:lnT>
                    <a:lnB>
                      <a:noFill/>
                    </a:lnB>
                    <a:lnTlToBr w="12700" cmpd="sng">
                      <a:noFill/>
                      <a:prstDash val="solid"/>
                    </a:lnTlToBr>
                    <a:lnBlToTr w="12700" cmpd="sng">
                      <a:noFill/>
                      <a:prstDash val="solid"/>
                    </a:lnBlToTr>
                    <a:solidFill>
                      <a:sysClr val="window" lastClr="FFFFFF"/>
                    </a:solidFill>
                  </a:tcPr>
                </a:tc>
                <a:tc>
                  <a:txBody>
                    <a:bodyPr vert="horz" wrap="square"/>
                    <a:lstStyle>
                      <a:lvl1pPr marL="0" algn="l" defTabSz="914400" rtl="0" eaLnBrk="1" latinLnBrk="0" hangingPunct="1">
                        <a:defRPr sz="1800" kern="1200">
                          <a:solidFill>
                            <a:schemeClr val="dk1"/>
                          </a:solidFill>
                          <a:latin typeface="Arial"/>
                          <a:ea typeface="微软雅黑"/>
                        </a:defRPr>
                      </a:lvl1pPr>
                      <a:lvl2pPr marL="457200" algn="l" defTabSz="914400" rtl="0" eaLnBrk="1" latinLnBrk="0" hangingPunct="1">
                        <a:defRPr sz="1800" kern="1200">
                          <a:solidFill>
                            <a:schemeClr val="dk1"/>
                          </a:solidFill>
                          <a:latin typeface="Arial"/>
                          <a:ea typeface="微软雅黑"/>
                        </a:defRPr>
                      </a:lvl2pPr>
                      <a:lvl3pPr marL="914400" algn="l" defTabSz="914400" rtl="0" eaLnBrk="1" latinLnBrk="0" hangingPunct="1">
                        <a:defRPr sz="1800" kern="1200">
                          <a:solidFill>
                            <a:schemeClr val="dk1"/>
                          </a:solidFill>
                          <a:latin typeface="Arial"/>
                          <a:ea typeface="微软雅黑"/>
                        </a:defRPr>
                      </a:lvl3pPr>
                      <a:lvl4pPr marL="1371600" algn="l" defTabSz="914400" rtl="0" eaLnBrk="1" latinLnBrk="0" hangingPunct="1">
                        <a:defRPr sz="1800" kern="1200">
                          <a:solidFill>
                            <a:schemeClr val="dk1"/>
                          </a:solidFill>
                          <a:latin typeface="Arial"/>
                          <a:ea typeface="微软雅黑"/>
                        </a:defRPr>
                      </a:lvl4pPr>
                      <a:lvl5pPr marL="1828800" algn="l" defTabSz="914400" rtl="0" eaLnBrk="1" latinLnBrk="0" hangingPunct="1">
                        <a:defRPr sz="1800" kern="1200">
                          <a:solidFill>
                            <a:schemeClr val="dk1"/>
                          </a:solidFill>
                          <a:latin typeface="Arial"/>
                          <a:ea typeface="微软雅黑"/>
                        </a:defRPr>
                      </a:lvl5pPr>
                      <a:lvl6pPr marL="2286000" algn="l" defTabSz="914400" rtl="0" eaLnBrk="1" latinLnBrk="0" hangingPunct="1">
                        <a:defRPr sz="1800" kern="1200">
                          <a:solidFill>
                            <a:schemeClr val="dk1"/>
                          </a:solidFill>
                          <a:latin typeface="Arial"/>
                          <a:ea typeface="微软雅黑"/>
                        </a:defRPr>
                      </a:lvl6pPr>
                      <a:lvl7pPr marL="2743200" algn="l" defTabSz="914400" rtl="0" eaLnBrk="1" latinLnBrk="0" hangingPunct="1">
                        <a:defRPr sz="1800" kern="1200">
                          <a:solidFill>
                            <a:schemeClr val="dk1"/>
                          </a:solidFill>
                          <a:latin typeface="Arial"/>
                          <a:ea typeface="微软雅黑"/>
                        </a:defRPr>
                      </a:lvl7pPr>
                      <a:lvl8pPr marL="3200400" algn="l" defTabSz="914400" rtl="0" eaLnBrk="1" latinLnBrk="0" hangingPunct="1">
                        <a:defRPr sz="1800" kern="1200">
                          <a:solidFill>
                            <a:schemeClr val="dk1"/>
                          </a:solidFill>
                          <a:latin typeface="Arial"/>
                          <a:ea typeface="微软雅黑"/>
                        </a:defRPr>
                      </a:lvl8pPr>
                      <a:lvl9pPr marL="3657600" algn="l" defTabSz="914400" rtl="0" eaLnBrk="1" latinLnBrk="0" hangingPunct="1">
                        <a:defRPr sz="1800" kern="1200">
                          <a:solidFill>
                            <a:schemeClr val="dk1"/>
                          </a:solidFill>
                          <a:latin typeface="Arial"/>
                          <a:ea typeface="微软雅黑"/>
                        </a:defRPr>
                      </a:lvl9pPr>
                    </a:lstStyle>
                    <a:p>
                      <a:pPr algn="ctr">
                        <a:buNone/>
                      </a:pPr>
                      <a:r>
                        <a:rPr lang="zh-CN" altLang="en-US" sz="1300">
                          <a:solidFill>
                            <a:srgbClr val="FF0000"/>
                          </a:solidFill>
                          <a:uFillTx/>
                          <a:latin typeface="+mn-ea"/>
                          <a:ea typeface="+mn-ea"/>
                        </a:rPr>
                        <a:t>证据等级</a:t>
                      </a:r>
                      <a:r>
                        <a:rPr lang="en-US" altLang="zh-CN" sz="1300">
                          <a:solidFill>
                            <a:srgbClr val="FF0000"/>
                          </a:solidFill>
                          <a:uFillTx/>
                          <a:latin typeface="+mn-ea"/>
                          <a:ea typeface="+mn-ea"/>
                        </a:rPr>
                        <a:t>1A</a:t>
                      </a:r>
                      <a:r>
                        <a:rPr lang="zh-CN" altLang="en-US" sz="1300">
                          <a:solidFill>
                            <a:srgbClr val="FF0000"/>
                          </a:solidFill>
                          <a:uFillTx/>
                          <a:latin typeface="+mn-ea"/>
                          <a:ea typeface="+mn-ea"/>
                        </a:rPr>
                        <a:t>级</a:t>
                      </a:r>
                      <a:endParaRPr lang="zh-CN" altLang="en-US" sz="1300">
                        <a:solidFill>
                          <a:srgbClr val="FF0000"/>
                        </a:solidFill>
                        <a:uFillTx/>
                        <a:latin typeface="+mn-ea"/>
                        <a:ea typeface="+mn-ea"/>
                      </a:endParaRPr>
                    </a:p>
                  </a:txBody>
                  <a:tcPr anchor="ctr">
                    <a:lnL w="12700" cmpd="sng">
                      <a:solidFill>
                        <a:sysClr val="windowText" lastClr="000000"/>
                      </a:solidFill>
                      <a:prstDash val="solid"/>
                    </a:lnL>
                    <a:lnR w="12700" cmpd="sng">
                      <a:solidFill>
                        <a:sysClr val="windowText" lastClr="000000"/>
                      </a:solidFill>
                      <a:prstDash val="solid"/>
                    </a:lnR>
                    <a:lnT>
                      <a:noFill/>
                    </a:lnT>
                    <a:lnB>
                      <a:noFill/>
                    </a:lnB>
                    <a:lnTlToBr w="12700" cmpd="sng">
                      <a:noFill/>
                      <a:prstDash val="solid"/>
                    </a:lnTlToBr>
                    <a:lnBlToTr w="12700" cmpd="sng">
                      <a:noFill/>
                      <a:prstDash val="solid"/>
                    </a:lnBlToTr>
                    <a:solidFill>
                      <a:sysClr val="window" lastClr="FFFFFF"/>
                    </a:solidFill>
                  </a:tcPr>
                </a:tc>
                <a:tc>
                  <a:txBody>
                    <a:bodyPr vert="horz" wrap="square"/>
                    <a:lstStyle>
                      <a:lvl1pPr marL="0" algn="l" defTabSz="914400" rtl="0" eaLnBrk="1" latinLnBrk="0" hangingPunct="1">
                        <a:defRPr sz="1800" kern="1200">
                          <a:solidFill>
                            <a:schemeClr val="dk1"/>
                          </a:solidFill>
                          <a:latin typeface="Arial"/>
                          <a:ea typeface="微软雅黑"/>
                        </a:defRPr>
                      </a:lvl1pPr>
                      <a:lvl2pPr marL="457200" algn="l" defTabSz="914400" rtl="0" eaLnBrk="1" latinLnBrk="0" hangingPunct="1">
                        <a:defRPr sz="1800" kern="1200">
                          <a:solidFill>
                            <a:schemeClr val="dk1"/>
                          </a:solidFill>
                          <a:latin typeface="Arial"/>
                          <a:ea typeface="微软雅黑"/>
                        </a:defRPr>
                      </a:lvl2pPr>
                      <a:lvl3pPr marL="914400" algn="l" defTabSz="914400" rtl="0" eaLnBrk="1" latinLnBrk="0" hangingPunct="1">
                        <a:defRPr sz="1800" kern="1200">
                          <a:solidFill>
                            <a:schemeClr val="dk1"/>
                          </a:solidFill>
                          <a:latin typeface="Arial"/>
                          <a:ea typeface="微软雅黑"/>
                        </a:defRPr>
                      </a:lvl3pPr>
                      <a:lvl4pPr marL="1371600" algn="l" defTabSz="914400" rtl="0" eaLnBrk="1" latinLnBrk="0" hangingPunct="1">
                        <a:defRPr sz="1800" kern="1200">
                          <a:solidFill>
                            <a:schemeClr val="dk1"/>
                          </a:solidFill>
                          <a:latin typeface="Arial"/>
                          <a:ea typeface="微软雅黑"/>
                        </a:defRPr>
                      </a:lvl4pPr>
                      <a:lvl5pPr marL="1828800" algn="l" defTabSz="914400" rtl="0" eaLnBrk="1" latinLnBrk="0" hangingPunct="1">
                        <a:defRPr sz="1800" kern="1200">
                          <a:solidFill>
                            <a:schemeClr val="dk1"/>
                          </a:solidFill>
                          <a:latin typeface="Arial"/>
                          <a:ea typeface="微软雅黑"/>
                        </a:defRPr>
                      </a:lvl5pPr>
                      <a:lvl6pPr marL="2286000" algn="l" defTabSz="914400" rtl="0" eaLnBrk="1" latinLnBrk="0" hangingPunct="1">
                        <a:defRPr sz="1800" kern="1200">
                          <a:solidFill>
                            <a:schemeClr val="dk1"/>
                          </a:solidFill>
                          <a:latin typeface="Arial"/>
                          <a:ea typeface="微软雅黑"/>
                        </a:defRPr>
                      </a:lvl6pPr>
                      <a:lvl7pPr marL="2743200" algn="l" defTabSz="914400" rtl="0" eaLnBrk="1" latinLnBrk="0" hangingPunct="1">
                        <a:defRPr sz="1800" kern="1200">
                          <a:solidFill>
                            <a:schemeClr val="dk1"/>
                          </a:solidFill>
                          <a:latin typeface="Arial"/>
                          <a:ea typeface="微软雅黑"/>
                        </a:defRPr>
                      </a:lvl7pPr>
                      <a:lvl8pPr marL="3200400" algn="l" defTabSz="914400" rtl="0" eaLnBrk="1" latinLnBrk="0" hangingPunct="1">
                        <a:defRPr sz="1800" kern="1200">
                          <a:solidFill>
                            <a:schemeClr val="dk1"/>
                          </a:solidFill>
                          <a:latin typeface="Arial"/>
                          <a:ea typeface="微软雅黑"/>
                        </a:defRPr>
                      </a:lvl8pPr>
                      <a:lvl9pPr marL="3657600" algn="l" defTabSz="914400" rtl="0" eaLnBrk="1" latinLnBrk="0" hangingPunct="1">
                        <a:defRPr sz="1800" kern="1200">
                          <a:solidFill>
                            <a:schemeClr val="dk1"/>
                          </a:solidFill>
                          <a:latin typeface="Arial"/>
                          <a:ea typeface="微软雅黑"/>
                        </a:defRPr>
                      </a:lvl9pPr>
                    </a:lstStyle>
                    <a:p>
                      <a:pPr algn="ctr">
                        <a:buNone/>
                      </a:pPr>
                      <a:r>
                        <a:rPr lang="en-US" altLang="zh-CN" sz="1300">
                          <a:solidFill>
                            <a:srgbClr val="FF0000"/>
                          </a:solidFill>
                          <a:uFillTx/>
                          <a:latin typeface="+mn-ea"/>
                          <a:ea typeface="+mn-ea"/>
                        </a:rPr>
                        <a:t>100.00%</a:t>
                      </a:r>
                      <a:endParaRPr lang="en-US" altLang="zh-CN" sz="1300">
                        <a:solidFill>
                          <a:srgbClr val="FF0000"/>
                        </a:solidFill>
                        <a:uFillTx/>
                        <a:latin typeface="+mn-ea"/>
                        <a:ea typeface="+mn-ea"/>
                      </a:endParaRPr>
                    </a:p>
                  </a:txBody>
                  <a:tcPr anchor="ctr">
                    <a:lnL w="12700" cmpd="sng">
                      <a:solidFill>
                        <a:sysClr val="windowText" lastClr="000000"/>
                      </a:solidFill>
                      <a:prstDash val="solid"/>
                    </a:lnL>
                    <a:lnR w="12700" cmpd="sng">
                      <a:solidFill>
                        <a:sysClr val="windowText" lastClr="000000"/>
                      </a:solidFill>
                      <a:prstDash val="solid"/>
                    </a:lnR>
                    <a:lnT>
                      <a:noFill/>
                    </a:lnT>
                    <a:lnB>
                      <a:noFill/>
                    </a:lnB>
                    <a:lnTlToBr w="12700" cmpd="sng">
                      <a:noFill/>
                      <a:prstDash val="solid"/>
                    </a:lnTlToBr>
                    <a:lnBlToTr w="12700" cmpd="sng">
                      <a:noFill/>
                      <a:prstDash val="solid"/>
                    </a:lnBlToTr>
                    <a:solidFill>
                      <a:sysClr val="window" lastClr="FFFFFF"/>
                    </a:solidFill>
                  </a:tcPr>
                </a:tc>
              </a:tr>
              <a:tr h="289560">
                <a:tc vMerge="1">
                  <a:txBody>
                    <a:bodyPr vert="horz" wrap="square"/>
                    <a:lstStyle/>
                    <a:p/>
                  </a:txBody>
                  <a:tcPr>
                    <a:lnL>
                      <a:noFill/>
                    </a:lnL>
                    <a:lnR>
                      <a:noFill/>
                    </a:lnR>
                  </a:tcPr>
                </a:tc>
                <a:tc vMerge="1">
                  <a:txBody>
                    <a:bodyPr vert="horz" wrap="square"/>
                    <a:lstStyle/>
                    <a:p/>
                  </a:txBody>
                  <a:tcPr>
                    <a:lnL>
                      <a:noFill/>
                    </a:lnL>
                    <a:lnR>
                      <a:noFill/>
                    </a:lnR>
                    <a:lnB w="12700" cmpd="sng">
                      <a:solidFill>
                        <a:schemeClr val="tx1"/>
                      </a:solidFill>
                      <a:prstDash val="solid"/>
                    </a:lnB>
                  </a:tcPr>
                </a:tc>
                <a:tc>
                  <a:txBody>
                    <a:bodyPr vert="horz" wrap="square"/>
                    <a:lstStyle>
                      <a:lvl1pPr marL="0" algn="l" defTabSz="914400" rtl="0" eaLnBrk="1" latinLnBrk="0" hangingPunct="1">
                        <a:defRPr sz="1800" kern="1200">
                          <a:solidFill>
                            <a:schemeClr val="dk1"/>
                          </a:solidFill>
                          <a:latin typeface="Arial"/>
                          <a:ea typeface="微软雅黑"/>
                        </a:defRPr>
                      </a:lvl1pPr>
                      <a:lvl2pPr marL="457200" algn="l" defTabSz="914400" rtl="0" eaLnBrk="1" latinLnBrk="0" hangingPunct="1">
                        <a:defRPr sz="1800" kern="1200">
                          <a:solidFill>
                            <a:schemeClr val="dk1"/>
                          </a:solidFill>
                          <a:latin typeface="Arial"/>
                          <a:ea typeface="微软雅黑"/>
                        </a:defRPr>
                      </a:lvl2pPr>
                      <a:lvl3pPr marL="914400" algn="l" defTabSz="914400" rtl="0" eaLnBrk="1" latinLnBrk="0" hangingPunct="1">
                        <a:defRPr sz="1800" kern="1200">
                          <a:solidFill>
                            <a:schemeClr val="dk1"/>
                          </a:solidFill>
                          <a:latin typeface="Arial"/>
                          <a:ea typeface="微软雅黑"/>
                        </a:defRPr>
                      </a:lvl3pPr>
                      <a:lvl4pPr marL="1371600" algn="l" defTabSz="914400" rtl="0" eaLnBrk="1" latinLnBrk="0" hangingPunct="1">
                        <a:defRPr sz="1800" kern="1200">
                          <a:solidFill>
                            <a:schemeClr val="dk1"/>
                          </a:solidFill>
                          <a:latin typeface="Arial"/>
                          <a:ea typeface="微软雅黑"/>
                        </a:defRPr>
                      </a:lvl4pPr>
                      <a:lvl5pPr marL="1828800" algn="l" defTabSz="914400" rtl="0" eaLnBrk="1" latinLnBrk="0" hangingPunct="1">
                        <a:defRPr sz="1800" kern="1200">
                          <a:solidFill>
                            <a:schemeClr val="dk1"/>
                          </a:solidFill>
                          <a:latin typeface="Arial"/>
                          <a:ea typeface="微软雅黑"/>
                        </a:defRPr>
                      </a:lvl5pPr>
                      <a:lvl6pPr marL="2286000" algn="l" defTabSz="914400" rtl="0" eaLnBrk="1" latinLnBrk="0" hangingPunct="1">
                        <a:defRPr sz="1800" kern="1200">
                          <a:solidFill>
                            <a:schemeClr val="dk1"/>
                          </a:solidFill>
                          <a:latin typeface="Arial"/>
                          <a:ea typeface="微软雅黑"/>
                        </a:defRPr>
                      </a:lvl6pPr>
                      <a:lvl7pPr marL="2743200" algn="l" defTabSz="914400" rtl="0" eaLnBrk="1" latinLnBrk="0" hangingPunct="1">
                        <a:defRPr sz="1800" kern="1200">
                          <a:solidFill>
                            <a:schemeClr val="dk1"/>
                          </a:solidFill>
                          <a:latin typeface="Arial"/>
                          <a:ea typeface="微软雅黑"/>
                        </a:defRPr>
                      </a:lvl7pPr>
                      <a:lvl8pPr marL="3200400" algn="l" defTabSz="914400" rtl="0" eaLnBrk="1" latinLnBrk="0" hangingPunct="1">
                        <a:defRPr sz="1800" kern="1200">
                          <a:solidFill>
                            <a:schemeClr val="dk1"/>
                          </a:solidFill>
                          <a:latin typeface="Arial"/>
                          <a:ea typeface="微软雅黑"/>
                        </a:defRPr>
                      </a:lvl8pPr>
                      <a:lvl9pPr marL="3657600" algn="l" defTabSz="914400" rtl="0" eaLnBrk="1" latinLnBrk="0" hangingPunct="1">
                        <a:defRPr sz="1800" kern="1200">
                          <a:solidFill>
                            <a:schemeClr val="dk1"/>
                          </a:solidFill>
                          <a:latin typeface="Arial"/>
                          <a:ea typeface="微软雅黑"/>
                        </a:defRPr>
                      </a:lvl9pPr>
                    </a:lstStyle>
                    <a:p>
                      <a:pPr>
                        <a:buNone/>
                      </a:pPr>
                      <a:endParaRPr lang="zh-CN" altLang="en-US" sz="1300">
                        <a:solidFill>
                          <a:srgbClr val="FF0000"/>
                        </a:solidFill>
                        <a:uFillTx/>
                        <a:latin typeface="+mn-ea"/>
                        <a:ea typeface="+mn-ea"/>
                        <a:sym typeface="+mn-ea"/>
                      </a:endParaRPr>
                    </a:p>
                  </a:txBody>
                  <a:tcPr anchor="ctr">
                    <a:lnL>
                      <a:noFill/>
                    </a:lnL>
                    <a:lnR>
                      <a:noFill/>
                    </a:lnR>
                    <a:lnT>
                      <a:noFill/>
                    </a:lnT>
                    <a:lnB>
                      <a:noFill/>
                    </a:lnB>
                    <a:lnTlToBr>
                      <a:noFill/>
                    </a:lnTlToBr>
                    <a:lnBlToTr>
                      <a:noFill/>
                    </a:lnBlToTr>
                    <a:solidFill>
                      <a:sysClr val="window" lastClr="FFFFFF"/>
                    </a:solidFill>
                  </a:tcPr>
                </a:tc>
                <a:tc>
                  <a:txBody>
                    <a:bodyPr vert="horz" wrap="square"/>
                    <a:lstStyle>
                      <a:lvl1pPr marL="0" algn="l" defTabSz="914400" rtl="0" eaLnBrk="1" latinLnBrk="0" hangingPunct="1">
                        <a:defRPr sz="1800" kern="1200">
                          <a:solidFill>
                            <a:schemeClr val="dk1"/>
                          </a:solidFill>
                          <a:latin typeface="Arial"/>
                          <a:ea typeface="微软雅黑"/>
                        </a:defRPr>
                      </a:lvl1pPr>
                      <a:lvl2pPr marL="457200" algn="l" defTabSz="914400" rtl="0" eaLnBrk="1" latinLnBrk="0" hangingPunct="1">
                        <a:defRPr sz="1800" kern="1200">
                          <a:solidFill>
                            <a:schemeClr val="dk1"/>
                          </a:solidFill>
                          <a:latin typeface="Arial"/>
                          <a:ea typeface="微软雅黑"/>
                        </a:defRPr>
                      </a:lvl2pPr>
                      <a:lvl3pPr marL="914400" algn="l" defTabSz="914400" rtl="0" eaLnBrk="1" latinLnBrk="0" hangingPunct="1">
                        <a:defRPr sz="1800" kern="1200">
                          <a:solidFill>
                            <a:schemeClr val="dk1"/>
                          </a:solidFill>
                          <a:latin typeface="Arial"/>
                          <a:ea typeface="微软雅黑"/>
                        </a:defRPr>
                      </a:lvl3pPr>
                      <a:lvl4pPr marL="1371600" algn="l" defTabSz="914400" rtl="0" eaLnBrk="1" latinLnBrk="0" hangingPunct="1">
                        <a:defRPr sz="1800" kern="1200">
                          <a:solidFill>
                            <a:schemeClr val="dk1"/>
                          </a:solidFill>
                          <a:latin typeface="Arial"/>
                          <a:ea typeface="微软雅黑"/>
                        </a:defRPr>
                      </a:lvl4pPr>
                      <a:lvl5pPr marL="1828800" algn="l" defTabSz="914400" rtl="0" eaLnBrk="1" latinLnBrk="0" hangingPunct="1">
                        <a:defRPr sz="1800" kern="1200">
                          <a:solidFill>
                            <a:schemeClr val="dk1"/>
                          </a:solidFill>
                          <a:latin typeface="Arial"/>
                          <a:ea typeface="微软雅黑"/>
                        </a:defRPr>
                      </a:lvl5pPr>
                      <a:lvl6pPr marL="2286000" algn="l" defTabSz="914400" rtl="0" eaLnBrk="1" latinLnBrk="0" hangingPunct="1">
                        <a:defRPr sz="1800" kern="1200">
                          <a:solidFill>
                            <a:schemeClr val="dk1"/>
                          </a:solidFill>
                          <a:latin typeface="Arial"/>
                          <a:ea typeface="微软雅黑"/>
                        </a:defRPr>
                      </a:lvl6pPr>
                      <a:lvl7pPr marL="2743200" algn="l" defTabSz="914400" rtl="0" eaLnBrk="1" latinLnBrk="0" hangingPunct="1">
                        <a:defRPr sz="1800" kern="1200">
                          <a:solidFill>
                            <a:schemeClr val="dk1"/>
                          </a:solidFill>
                          <a:latin typeface="Arial"/>
                          <a:ea typeface="微软雅黑"/>
                        </a:defRPr>
                      </a:lvl7pPr>
                      <a:lvl8pPr marL="3200400" algn="l" defTabSz="914400" rtl="0" eaLnBrk="1" latinLnBrk="0" hangingPunct="1">
                        <a:defRPr sz="1800" kern="1200">
                          <a:solidFill>
                            <a:schemeClr val="dk1"/>
                          </a:solidFill>
                          <a:latin typeface="Arial"/>
                          <a:ea typeface="微软雅黑"/>
                        </a:defRPr>
                      </a:lvl8pPr>
                      <a:lvl9pPr marL="3657600" algn="l" defTabSz="914400" rtl="0" eaLnBrk="1" latinLnBrk="0" hangingPunct="1">
                        <a:defRPr sz="1800" kern="1200">
                          <a:solidFill>
                            <a:schemeClr val="dk1"/>
                          </a:solidFill>
                          <a:latin typeface="Arial"/>
                          <a:ea typeface="微软雅黑"/>
                        </a:defRPr>
                      </a:lvl9pPr>
                    </a:lstStyle>
                    <a:p>
                      <a:pPr algn="ctr">
                        <a:buNone/>
                      </a:pPr>
                      <a:endParaRPr lang="zh-CN" altLang="en-US" sz="1300">
                        <a:solidFill>
                          <a:srgbClr val="FF0000"/>
                        </a:solidFill>
                        <a:uFillTx/>
                        <a:latin typeface="+mn-ea"/>
                        <a:ea typeface="+mn-ea"/>
                      </a:endParaRPr>
                    </a:p>
                  </a:txBody>
                  <a:tcPr anchor="ctr">
                    <a:lnL>
                      <a:noFill/>
                    </a:lnL>
                    <a:lnR>
                      <a:noFill/>
                    </a:lnR>
                    <a:lnT>
                      <a:noFill/>
                    </a:lnT>
                    <a:lnB>
                      <a:noFill/>
                    </a:lnB>
                    <a:lnTlToBr>
                      <a:noFill/>
                    </a:lnTlToBr>
                    <a:lnBlToTr>
                      <a:noFill/>
                    </a:lnBlToTr>
                    <a:solidFill>
                      <a:sysClr val="window" lastClr="FFFFFF"/>
                    </a:solidFill>
                  </a:tcPr>
                </a:tc>
                <a:tc>
                  <a:txBody>
                    <a:bodyPr vert="horz" wrap="square"/>
                    <a:lstStyle>
                      <a:lvl1pPr marL="0" algn="l" defTabSz="914400" rtl="0" eaLnBrk="1" latinLnBrk="0" hangingPunct="1">
                        <a:defRPr sz="1800" kern="1200">
                          <a:solidFill>
                            <a:schemeClr val="dk1"/>
                          </a:solidFill>
                          <a:latin typeface="Arial"/>
                          <a:ea typeface="微软雅黑"/>
                        </a:defRPr>
                      </a:lvl1pPr>
                      <a:lvl2pPr marL="457200" algn="l" defTabSz="914400" rtl="0" eaLnBrk="1" latinLnBrk="0" hangingPunct="1">
                        <a:defRPr sz="1800" kern="1200">
                          <a:solidFill>
                            <a:schemeClr val="dk1"/>
                          </a:solidFill>
                          <a:latin typeface="Arial"/>
                          <a:ea typeface="微软雅黑"/>
                        </a:defRPr>
                      </a:lvl2pPr>
                      <a:lvl3pPr marL="914400" algn="l" defTabSz="914400" rtl="0" eaLnBrk="1" latinLnBrk="0" hangingPunct="1">
                        <a:defRPr sz="1800" kern="1200">
                          <a:solidFill>
                            <a:schemeClr val="dk1"/>
                          </a:solidFill>
                          <a:latin typeface="Arial"/>
                          <a:ea typeface="微软雅黑"/>
                        </a:defRPr>
                      </a:lvl3pPr>
                      <a:lvl4pPr marL="1371600" algn="l" defTabSz="914400" rtl="0" eaLnBrk="1" latinLnBrk="0" hangingPunct="1">
                        <a:defRPr sz="1800" kern="1200">
                          <a:solidFill>
                            <a:schemeClr val="dk1"/>
                          </a:solidFill>
                          <a:latin typeface="Arial"/>
                          <a:ea typeface="微软雅黑"/>
                        </a:defRPr>
                      </a:lvl4pPr>
                      <a:lvl5pPr marL="1828800" algn="l" defTabSz="914400" rtl="0" eaLnBrk="1" latinLnBrk="0" hangingPunct="1">
                        <a:defRPr sz="1800" kern="1200">
                          <a:solidFill>
                            <a:schemeClr val="dk1"/>
                          </a:solidFill>
                          <a:latin typeface="Arial"/>
                          <a:ea typeface="微软雅黑"/>
                        </a:defRPr>
                      </a:lvl5pPr>
                      <a:lvl6pPr marL="2286000" algn="l" defTabSz="914400" rtl="0" eaLnBrk="1" latinLnBrk="0" hangingPunct="1">
                        <a:defRPr sz="1800" kern="1200">
                          <a:solidFill>
                            <a:schemeClr val="dk1"/>
                          </a:solidFill>
                          <a:latin typeface="Arial"/>
                          <a:ea typeface="微软雅黑"/>
                        </a:defRPr>
                      </a:lvl6pPr>
                      <a:lvl7pPr marL="2743200" algn="l" defTabSz="914400" rtl="0" eaLnBrk="1" latinLnBrk="0" hangingPunct="1">
                        <a:defRPr sz="1800" kern="1200">
                          <a:solidFill>
                            <a:schemeClr val="dk1"/>
                          </a:solidFill>
                          <a:latin typeface="Arial"/>
                          <a:ea typeface="微软雅黑"/>
                        </a:defRPr>
                      </a:lvl7pPr>
                      <a:lvl8pPr marL="3200400" algn="l" defTabSz="914400" rtl="0" eaLnBrk="1" latinLnBrk="0" hangingPunct="1">
                        <a:defRPr sz="1800" kern="1200">
                          <a:solidFill>
                            <a:schemeClr val="dk1"/>
                          </a:solidFill>
                          <a:latin typeface="Arial"/>
                          <a:ea typeface="微软雅黑"/>
                        </a:defRPr>
                      </a:lvl8pPr>
                      <a:lvl9pPr marL="3657600" algn="l" defTabSz="914400" rtl="0" eaLnBrk="1" latinLnBrk="0" hangingPunct="1">
                        <a:defRPr sz="1800" kern="1200">
                          <a:solidFill>
                            <a:schemeClr val="dk1"/>
                          </a:solidFill>
                          <a:latin typeface="Arial"/>
                          <a:ea typeface="微软雅黑"/>
                        </a:defRPr>
                      </a:lvl9pPr>
                    </a:lstStyle>
                    <a:p>
                      <a:pPr algn="ctr">
                        <a:buNone/>
                      </a:pPr>
                      <a:endParaRPr lang="zh-CN" altLang="en-US" sz="1300">
                        <a:solidFill>
                          <a:srgbClr val="FF0000"/>
                        </a:solidFill>
                        <a:uFillTx/>
                        <a:latin typeface="+mn-ea"/>
                        <a:ea typeface="+mn-ea"/>
                      </a:endParaRPr>
                    </a:p>
                  </a:txBody>
                  <a:tcPr anchor="ctr">
                    <a:lnL>
                      <a:noFill/>
                    </a:lnL>
                    <a:lnR>
                      <a:noFill/>
                    </a:lnR>
                    <a:lnT>
                      <a:noFill/>
                    </a:lnT>
                    <a:lnB>
                      <a:noFill/>
                    </a:lnB>
                    <a:lnTlToBr>
                      <a:noFill/>
                    </a:lnTlToBr>
                    <a:lnBlToTr>
                      <a:noFill/>
                    </a:lnBlToTr>
                    <a:solidFill>
                      <a:sysClr val="window" lastClr="FFFFFF"/>
                    </a:solidFill>
                  </a:tcPr>
                </a:tc>
                <a:tc>
                  <a:txBody>
                    <a:bodyPr vert="horz" wrap="square"/>
                    <a:lstStyle>
                      <a:lvl1pPr marL="0" algn="l" defTabSz="914400" rtl="0" eaLnBrk="1" latinLnBrk="0" hangingPunct="1">
                        <a:defRPr sz="1800" kern="1200">
                          <a:solidFill>
                            <a:schemeClr val="dk1"/>
                          </a:solidFill>
                          <a:latin typeface="Arial"/>
                          <a:ea typeface="微软雅黑"/>
                        </a:defRPr>
                      </a:lvl1pPr>
                      <a:lvl2pPr marL="457200" algn="l" defTabSz="914400" rtl="0" eaLnBrk="1" latinLnBrk="0" hangingPunct="1">
                        <a:defRPr sz="1800" kern="1200">
                          <a:solidFill>
                            <a:schemeClr val="dk1"/>
                          </a:solidFill>
                          <a:latin typeface="Arial"/>
                          <a:ea typeface="微软雅黑"/>
                        </a:defRPr>
                      </a:lvl2pPr>
                      <a:lvl3pPr marL="914400" algn="l" defTabSz="914400" rtl="0" eaLnBrk="1" latinLnBrk="0" hangingPunct="1">
                        <a:defRPr sz="1800" kern="1200">
                          <a:solidFill>
                            <a:schemeClr val="dk1"/>
                          </a:solidFill>
                          <a:latin typeface="Arial"/>
                          <a:ea typeface="微软雅黑"/>
                        </a:defRPr>
                      </a:lvl3pPr>
                      <a:lvl4pPr marL="1371600" algn="l" defTabSz="914400" rtl="0" eaLnBrk="1" latinLnBrk="0" hangingPunct="1">
                        <a:defRPr sz="1800" kern="1200">
                          <a:solidFill>
                            <a:schemeClr val="dk1"/>
                          </a:solidFill>
                          <a:latin typeface="Arial"/>
                          <a:ea typeface="微软雅黑"/>
                        </a:defRPr>
                      </a:lvl4pPr>
                      <a:lvl5pPr marL="1828800" algn="l" defTabSz="914400" rtl="0" eaLnBrk="1" latinLnBrk="0" hangingPunct="1">
                        <a:defRPr sz="1800" kern="1200">
                          <a:solidFill>
                            <a:schemeClr val="dk1"/>
                          </a:solidFill>
                          <a:latin typeface="Arial"/>
                          <a:ea typeface="微软雅黑"/>
                        </a:defRPr>
                      </a:lvl5pPr>
                      <a:lvl6pPr marL="2286000" algn="l" defTabSz="914400" rtl="0" eaLnBrk="1" latinLnBrk="0" hangingPunct="1">
                        <a:defRPr sz="1800" kern="1200">
                          <a:solidFill>
                            <a:schemeClr val="dk1"/>
                          </a:solidFill>
                          <a:latin typeface="Arial"/>
                          <a:ea typeface="微软雅黑"/>
                        </a:defRPr>
                      </a:lvl6pPr>
                      <a:lvl7pPr marL="2743200" algn="l" defTabSz="914400" rtl="0" eaLnBrk="1" latinLnBrk="0" hangingPunct="1">
                        <a:defRPr sz="1800" kern="1200">
                          <a:solidFill>
                            <a:schemeClr val="dk1"/>
                          </a:solidFill>
                          <a:latin typeface="Arial"/>
                          <a:ea typeface="微软雅黑"/>
                        </a:defRPr>
                      </a:lvl7pPr>
                      <a:lvl8pPr marL="3200400" algn="l" defTabSz="914400" rtl="0" eaLnBrk="1" latinLnBrk="0" hangingPunct="1">
                        <a:defRPr sz="1800" kern="1200">
                          <a:solidFill>
                            <a:schemeClr val="dk1"/>
                          </a:solidFill>
                          <a:latin typeface="Arial"/>
                          <a:ea typeface="微软雅黑"/>
                        </a:defRPr>
                      </a:lvl8pPr>
                      <a:lvl9pPr marL="3657600" algn="l" defTabSz="914400" rtl="0" eaLnBrk="1" latinLnBrk="0" hangingPunct="1">
                        <a:defRPr sz="1800" kern="1200">
                          <a:solidFill>
                            <a:schemeClr val="dk1"/>
                          </a:solidFill>
                          <a:latin typeface="Arial"/>
                          <a:ea typeface="微软雅黑"/>
                        </a:defRPr>
                      </a:lvl9pPr>
                    </a:lstStyle>
                    <a:p>
                      <a:pPr algn="ctr">
                        <a:buNone/>
                      </a:pPr>
                      <a:endParaRPr lang="en-US" altLang="zh-CN" sz="1300">
                        <a:solidFill>
                          <a:srgbClr val="FF0000"/>
                        </a:solidFill>
                        <a:uFillTx/>
                        <a:latin typeface="+mn-ea"/>
                        <a:ea typeface="+mn-ea"/>
                      </a:endParaRPr>
                    </a:p>
                  </a:txBody>
                  <a:tcPr anchor="ctr">
                    <a:lnL>
                      <a:noFill/>
                    </a:lnL>
                    <a:lnR>
                      <a:noFill/>
                    </a:lnR>
                    <a:lnT>
                      <a:noFill/>
                    </a:lnT>
                    <a:lnB>
                      <a:noFill/>
                    </a:lnB>
                    <a:lnTlToBr>
                      <a:noFill/>
                    </a:lnTlToBr>
                    <a:lnBlToTr>
                      <a:noFill/>
                    </a:lnBlToTr>
                    <a:solidFill>
                      <a:sysClr val="window" lastClr="FFFFFF"/>
                    </a:solidFill>
                  </a:tcPr>
                </a:tc>
              </a:tr>
              <a:tr h="289560">
                <a:tc vMerge="1">
                  <a:txBody>
                    <a:bodyPr vert="horz" wrap="square"/>
                    <a:lstStyle/>
                    <a:p/>
                  </a:txBody>
                  <a:tcPr>
                    <a:lnL>
                      <a:noFill/>
                    </a:lnL>
                    <a:lnR>
                      <a:noFill/>
                    </a:lnR>
                  </a:tcPr>
                </a:tc>
                <a:tc vMerge="1">
                  <a:txBody>
                    <a:bodyPr vert="horz" wrap="square"/>
                    <a:lstStyle/>
                    <a:p/>
                  </a:txBody>
                  <a:tcPr>
                    <a:lnL>
                      <a:noFill/>
                    </a:lnL>
                    <a:lnR>
                      <a:noFill/>
                    </a:lnR>
                  </a:tcPr>
                </a:tc>
                <a:tc>
                  <a:txBody>
                    <a:bodyPr vert="horz" wrap="square"/>
                    <a:lstStyle>
                      <a:lvl1pPr marL="0" algn="l" defTabSz="914400" rtl="0" eaLnBrk="1" latinLnBrk="0" hangingPunct="1">
                        <a:defRPr sz="1800" kern="1200">
                          <a:solidFill>
                            <a:schemeClr val="dk1"/>
                          </a:solidFill>
                          <a:latin typeface="Arial"/>
                          <a:ea typeface="微软雅黑"/>
                        </a:defRPr>
                      </a:lvl1pPr>
                      <a:lvl2pPr marL="457200" algn="l" defTabSz="914400" rtl="0" eaLnBrk="1" latinLnBrk="0" hangingPunct="1">
                        <a:defRPr sz="1800" kern="1200">
                          <a:solidFill>
                            <a:schemeClr val="dk1"/>
                          </a:solidFill>
                          <a:latin typeface="Arial"/>
                          <a:ea typeface="微软雅黑"/>
                        </a:defRPr>
                      </a:lvl2pPr>
                      <a:lvl3pPr marL="914400" algn="l" defTabSz="914400" rtl="0" eaLnBrk="1" latinLnBrk="0" hangingPunct="1">
                        <a:defRPr sz="1800" kern="1200">
                          <a:solidFill>
                            <a:schemeClr val="dk1"/>
                          </a:solidFill>
                          <a:latin typeface="Arial"/>
                          <a:ea typeface="微软雅黑"/>
                        </a:defRPr>
                      </a:lvl3pPr>
                      <a:lvl4pPr marL="1371600" algn="l" defTabSz="914400" rtl="0" eaLnBrk="1" latinLnBrk="0" hangingPunct="1">
                        <a:defRPr sz="1800" kern="1200">
                          <a:solidFill>
                            <a:schemeClr val="dk1"/>
                          </a:solidFill>
                          <a:latin typeface="Arial"/>
                          <a:ea typeface="微软雅黑"/>
                        </a:defRPr>
                      </a:lvl4pPr>
                      <a:lvl5pPr marL="1828800" algn="l" defTabSz="914400" rtl="0" eaLnBrk="1" latinLnBrk="0" hangingPunct="1">
                        <a:defRPr sz="1800" kern="1200">
                          <a:solidFill>
                            <a:schemeClr val="dk1"/>
                          </a:solidFill>
                          <a:latin typeface="Arial"/>
                          <a:ea typeface="微软雅黑"/>
                        </a:defRPr>
                      </a:lvl5pPr>
                      <a:lvl6pPr marL="2286000" algn="l" defTabSz="914400" rtl="0" eaLnBrk="1" latinLnBrk="0" hangingPunct="1">
                        <a:defRPr sz="1800" kern="1200">
                          <a:solidFill>
                            <a:schemeClr val="dk1"/>
                          </a:solidFill>
                          <a:latin typeface="Arial"/>
                          <a:ea typeface="微软雅黑"/>
                        </a:defRPr>
                      </a:lvl6pPr>
                      <a:lvl7pPr marL="2743200" algn="l" defTabSz="914400" rtl="0" eaLnBrk="1" latinLnBrk="0" hangingPunct="1">
                        <a:defRPr sz="1800" kern="1200">
                          <a:solidFill>
                            <a:schemeClr val="dk1"/>
                          </a:solidFill>
                          <a:latin typeface="Arial"/>
                          <a:ea typeface="微软雅黑"/>
                        </a:defRPr>
                      </a:lvl7pPr>
                      <a:lvl8pPr marL="3200400" algn="l" defTabSz="914400" rtl="0" eaLnBrk="1" latinLnBrk="0" hangingPunct="1">
                        <a:defRPr sz="1800" kern="1200">
                          <a:solidFill>
                            <a:schemeClr val="dk1"/>
                          </a:solidFill>
                          <a:latin typeface="Arial"/>
                          <a:ea typeface="微软雅黑"/>
                        </a:defRPr>
                      </a:lvl8pPr>
                      <a:lvl9pPr marL="3657600" algn="l" defTabSz="914400" rtl="0" eaLnBrk="1" latinLnBrk="0" hangingPunct="1">
                        <a:defRPr sz="1800" kern="1200">
                          <a:solidFill>
                            <a:schemeClr val="dk1"/>
                          </a:solidFill>
                          <a:latin typeface="Arial"/>
                          <a:ea typeface="微软雅黑"/>
                        </a:defRPr>
                      </a:lvl9pPr>
                    </a:lstStyle>
                    <a:p>
                      <a:pPr>
                        <a:buNone/>
                      </a:pPr>
                      <a:r>
                        <a:rPr lang="en-US" altLang="zh-CN" sz="1300">
                          <a:solidFill>
                            <a:srgbClr val="FF0000"/>
                          </a:solidFill>
                          <a:uFillTx/>
                          <a:latin typeface="+mn-ea"/>
                          <a:ea typeface="+mn-ea"/>
                          <a:sym typeface="+mn-ea"/>
                        </a:rPr>
                        <a:t>2.3. </a:t>
                      </a:r>
                      <a:r>
                        <a:rPr lang="zh-CN" altLang="en-US" sz="1300">
                          <a:solidFill>
                            <a:srgbClr val="FF0000"/>
                          </a:solidFill>
                          <a:uFillTx/>
                          <a:latin typeface="+mn-ea"/>
                          <a:ea typeface="+mn-ea"/>
                          <a:sym typeface="+mn-ea"/>
                        </a:rPr>
                        <a:t>顽固性便秘及慢性便秘的人群</a:t>
                      </a:r>
                      <a:endParaRPr lang="zh-CN" altLang="en-US" sz="1300">
                        <a:solidFill>
                          <a:srgbClr val="FF0000"/>
                        </a:solidFill>
                        <a:uFillTx/>
                        <a:latin typeface="+mn-ea"/>
                        <a:ea typeface="+mn-ea"/>
                        <a:sym typeface="+mn-ea"/>
                      </a:endParaRPr>
                    </a:p>
                  </a:txBody>
                  <a:tcPr anchor="ctr">
                    <a:lnL>
                      <a:noFill/>
                    </a:lnL>
                    <a:lnR w="12700" cmpd="sng">
                      <a:solidFill>
                        <a:sysClr val="windowText" lastClr="000000"/>
                      </a:solidFill>
                      <a:prstDash val="solid"/>
                    </a:lnR>
                    <a:lnT>
                      <a:noFill/>
                    </a:lnT>
                    <a:lnB>
                      <a:noFill/>
                    </a:lnB>
                    <a:lnTlToBr w="12700" cmpd="sng">
                      <a:noFill/>
                      <a:prstDash val="solid"/>
                    </a:lnTlToBr>
                    <a:lnBlToTr w="12700" cmpd="sng">
                      <a:noFill/>
                      <a:prstDash val="solid"/>
                    </a:lnBlToTr>
                    <a:solidFill>
                      <a:sysClr val="window" lastClr="FFFFFF"/>
                    </a:solidFill>
                  </a:tcPr>
                </a:tc>
                <a:tc>
                  <a:txBody>
                    <a:bodyPr vert="horz" wrap="square"/>
                    <a:lstStyle>
                      <a:lvl1pPr marL="0" algn="l" defTabSz="914400" rtl="0" eaLnBrk="1" latinLnBrk="0" hangingPunct="1">
                        <a:defRPr sz="1800" kern="1200">
                          <a:solidFill>
                            <a:schemeClr val="dk1"/>
                          </a:solidFill>
                          <a:latin typeface="Arial"/>
                          <a:ea typeface="微软雅黑"/>
                        </a:defRPr>
                      </a:lvl1pPr>
                      <a:lvl2pPr marL="457200" algn="l" defTabSz="914400" rtl="0" eaLnBrk="1" latinLnBrk="0" hangingPunct="1">
                        <a:defRPr sz="1800" kern="1200">
                          <a:solidFill>
                            <a:schemeClr val="dk1"/>
                          </a:solidFill>
                          <a:latin typeface="Arial"/>
                          <a:ea typeface="微软雅黑"/>
                        </a:defRPr>
                      </a:lvl2pPr>
                      <a:lvl3pPr marL="914400" algn="l" defTabSz="914400" rtl="0" eaLnBrk="1" latinLnBrk="0" hangingPunct="1">
                        <a:defRPr sz="1800" kern="1200">
                          <a:solidFill>
                            <a:schemeClr val="dk1"/>
                          </a:solidFill>
                          <a:latin typeface="Arial"/>
                          <a:ea typeface="微软雅黑"/>
                        </a:defRPr>
                      </a:lvl3pPr>
                      <a:lvl4pPr marL="1371600" algn="l" defTabSz="914400" rtl="0" eaLnBrk="1" latinLnBrk="0" hangingPunct="1">
                        <a:defRPr sz="1800" kern="1200">
                          <a:solidFill>
                            <a:schemeClr val="dk1"/>
                          </a:solidFill>
                          <a:latin typeface="Arial"/>
                          <a:ea typeface="微软雅黑"/>
                        </a:defRPr>
                      </a:lvl4pPr>
                      <a:lvl5pPr marL="1828800" algn="l" defTabSz="914400" rtl="0" eaLnBrk="1" latinLnBrk="0" hangingPunct="1">
                        <a:defRPr sz="1800" kern="1200">
                          <a:solidFill>
                            <a:schemeClr val="dk1"/>
                          </a:solidFill>
                          <a:latin typeface="Arial"/>
                          <a:ea typeface="微软雅黑"/>
                        </a:defRPr>
                      </a:lvl5pPr>
                      <a:lvl6pPr marL="2286000" algn="l" defTabSz="914400" rtl="0" eaLnBrk="1" latinLnBrk="0" hangingPunct="1">
                        <a:defRPr sz="1800" kern="1200">
                          <a:solidFill>
                            <a:schemeClr val="dk1"/>
                          </a:solidFill>
                          <a:latin typeface="Arial"/>
                          <a:ea typeface="微软雅黑"/>
                        </a:defRPr>
                      </a:lvl6pPr>
                      <a:lvl7pPr marL="2743200" algn="l" defTabSz="914400" rtl="0" eaLnBrk="1" latinLnBrk="0" hangingPunct="1">
                        <a:defRPr sz="1800" kern="1200">
                          <a:solidFill>
                            <a:schemeClr val="dk1"/>
                          </a:solidFill>
                          <a:latin typeface="Arial"/>
                          <a:ea typeface="微软雅黑"/>
                        </a:defRPr>
                      </a:lvl7pPr>
                      <a:lvl8pPr marL="3200400" algn="l" defTabSz="914400" rtl="0" eaLnBrk="1" latinLnBrk="0" hangingPunct="1">
                        <a:defRPr sz="1800" kern="1200">
                          <a:solidFill>
                            <a:schemeClr val="dk1"/>
                          </a:solidFill>
                          <a:latin typeface="Arial"/>
                          <a:ea typeface="微软雅黑"/>
                        </a:defRPr>
                      </a:lvl8pPr>
                      <a:lvl9pPr marL="3657600" algn="l" defTabSz="914400" rtl="0" eaLnBrk="1" latinLnBrk="0" hangingPunct="1">
                        <a:defRPr sz="1800" kern="1200">
                          <a:solidFill>
                            <a:schemeClr val="dk1"/>
                          </a:solidFill>
                          <a:latin typeface="Arial"/>
                          <a:ea typeface="微软雅黑"/>
                        </a:defRPr>
                      </a:lvl9pPr>
                    </a:lstStyle>
                    <a:p>
                      <a:pPr algn="ctr">
                        <a:buNone/>
                      </a:pPr>
                      <a:r>
                        <a:rPr lang="zh-CN" altLang="en-US" sz="1300">
                          <a:solidFill>
                            <a:srgbClr val="FF0000"/>
                          </a:solidFill>
                          <a:uFillTx/>
                          <a:latin typeface="+mn-ea"/>
                          <a:ea typeface="+mn-ea"/>
                          <a:sym typeface="+mn-ea"/>
                        </a:rPr>
                        <a:t>推荐等级</a:t>
                      </a:r>
                      <a:r>
                        <a:rPr lang="en-US" altLang="zh-CN" sz="1300">
                          <a:solidFill>
                            <a:srgbClr val="FF0000"/>
                          </a:solidFill>
                          <a:uFillTx/>
                          <a:latin typeface="+mn-ea"/>
                          <a:ea typeface="+mn-ea"/>
                          <a:sym typeface="+mn-ea"/>
                        </a:rPr>
                        <a:t>Ⅰ</a:t>
                      </a:r>
                      <a:r>
                        <a:rPr lang="zh-CN" altLang="en-US" sz="1300">
                          <a:solidFill>
                            <a:srgbClr val="FF0000"/>
                          </a:solidFill>
                          <a:uFillTx/>
                          <a:latin typeface="+mn-ea"/>
                          <a:ea typeface="+mn-ea"/>
                          <a:sym typeface="+mn-ea"/>
                        </a:rPr>
                        <a:t>级</a:t>
                      </a:r>
                      <a:endParaRPr lang="zh-CN" altLang="en-US" sz="1300">
                        <a:solidFill>
                          <a:srgbClr val="FF0000"/>
                        </a:solidFill>
                        <a:uFillTx/>
                        <a:latin typeface="+mn-ea"/>
                        <a:ea typeface="+mn-ea"/>
                        <a:sym typeface="+mn-ea"/>
                      </a:endParaRPr>
                    </a:p>
                  </a:txBody>
                  <a:tcPr anchor="ctr">
                    <a:lnL w="12700" cmpd="sng">
                      <a:solidFill>
                        <a:sysClr val="windowText" lastClr="000000"/>
                      </a:solidFill>
                      <a:prstDash val="solid"/>
                    </a:lnL>
                    <a:lnR w="12700" cmpd="sng">
                      <a:solidFill>
                        <a:sysClr val="windowText" lastClr="000000"/>
                      </a:solidFill>
                      <a:prstDash val="solid"/>
                    </a:lnR>
                    <a:lnT>
                      <a:noFill/>
                    </a:lnT>
                    <a:lnB>
                      <a:noFill/>
                    </a:lnB>
                    <a:lnTlToBr w="12700" cmpd="sng">
                      <a:noFill/>
                      <a:prstDash val="solid"/>
                    </a:lnTlToBr>
                    <a:lnBlToTr w="12700" cmpd="sng">
                      <a:noFill/>
                      <a:prstDash val="solid"/>
                    </a:lnBlToTr>
                    <a:solidFill>
                      <a:sysClr val="window" lastClr="FFFFFF"/>
                    </a:solidFill>
                  </a:tcPr>
                </a:tc>
                <a:tc>
                  <a:txBody>
                    <a:bodyPr vert="horz" wrap="square"/>
                    <a:lstStyle>
                      <a:lvl1pPr marL="0" algn="l" defTabSz="914400" rtl="0" eaLnBrk="1" latinLnBrk="0" hangingPunct="1">
                        <a:defRPr sz="1800" kern="1200">
                          <a:solidFill>
                            <a:schemeClr val="dk1"/>
                          </a:solidFill>
                          <a:latin typeface="Arial"/>
                          <a:ea typeface="微软雅黑"/>
                        </a:defRPr>
                      </a:lvl1pPr>
                      <a:lvl2pPr marL="457200" algn="l" defTabSz="914400" rtl="0" eaLnBrk="1" latinLnBrk="0" hangingPunct="1">
                        <a:defRPr sz="1800" kern="1200">
                          <a:solidFill>
                            <a:schemeClr val="dk1"/>
                          </a:solidFill>
                          <a:latin typeface="Arial"/>
                          <a:ea typeface="微软雅黑"/>
                        </a:defRPr>
                      </a:lvl2pPr>
                      <a:lvl3pPr marL="914400" algn="l" defTabSz="914400" rtl="0" eaLnBrk="1" latinLnBrk="0" hangingPunct="1">
                        <a:defRPr sz="1800" kern="1200">
                          <a:solidFill>
                            <a:schemeClr val="dk1"/>
                          </a:solidFill>
                          <a:latin typeface="Arial"/>
                          <a:ea typeface="微软雅黑"/>
                        </a:defRPr>
                      </a:lvl3pPr>
                      <a:lvl4pPr marL="1371600" algn="l" defTabSz="914400" rtl="0" eaLnBrk="1" latinLnBrk="0" hangingPunct="1">
                        <a:defRPr sz="1800" kern="1200">
                          <a:solidFill>
                            <a:schemeClr val="dk1"/>
                          </a:solidFill>
                          <a:latin typeface="Arial"/>
                          <a:ea typeface="微软雅黑"/>
                        </a:defRPr>
                      </a:lvl4pPr>
                      <a:lvl5pPr marL="1828800" algn="l" defTabSz="914400" rtl="0" eaLnBrk="1" latinLnBrk="0" hangingPunct="1">
                        <a:defRPr sz="1800" kern="1200">
                          <a:solidFill>
                            <a:schemeClr val="dk1"/>
                          </a:solidFill>
                          <a:latin typeface="Arial"/>
                          <a:ea typeface="微软雅黑"/>
                        </a:defRPr>
                      </a:lvl5pPr>
                      <a:lvl6pPr marL="2286000" algn="l" defTabSz="914400" rtl="0" eaLnBrk="1" latinLnBrk="0" hangingPunct="1">
                        <a:defRPr sz="1800" kern="1200">
                          <a:solidFill>
                            <a:schemeClr val="dk1"/>
                          </a:solidFill>
                          <a:latin typeface="Arial"/>
                          <a:ea typeface="微软雅黑"/>
                        </a:defRPr>
                      </a:lvl6pPr>
                      <a:lvl7pPr marL="2743200" algn="l" defTabSz="914400" rtl="0" eaLnBrk="1" latinLnBrk="0" hangingPunct="1">
                        <a:defRPr sz="1800" kern="1200">
                          <a:solidFill>
                            <a:schemeClr val="dk1"/>
                          </a:solidFill>
                          <a:latin typeface="Arial"/>
                          <a:ea typeface="微软雅黑"/>
                        </a:defRPr>
                      </a:lvl7pPr>
                      <a:lvl8pPr marL="3200400" algn="l" defTabSz="914400" rtl="0" eaLnBrk="1" latinLnBrk="0" hangingPunct="1">
                        <a:defRPr sz="1800" kern="1200">
                          <a:solidFill>
                            <a:schemeClr val="dk1"/>
                          </a:solidFill>
                          <a:latin typeface="Arial"/>
                          <a:ea typeface="微软雅黑"/>
                        </a:defRPr>
                      </a:lvl8pPr>
                      <a:lvl9pPr marL="3657600" algn="l" defTabSz="914400" rtl="0" eaLnBrk="1" latinLnBrk="0" hangingPunct="1">
                        <a:defRPr sz="1800" kern="1200">
                          <a:solidFill>
                            <a:schemeClr val="dk1"/>
                          </a:solidFill>
                          <a:latin typeface="Arial"/>
                          <a:ea typeface="微软雅黑"/>
                        </a:defRPr>
                      </a:lvl9pPr>
                    </a:lstStyle>
                    <a:p>
                      <a:pPr algn="ctr">
                        <a:buNone/>
                      </a:pPr>
                      <a:r>
                        <a:rPr lang="zh-CN" altLang="en-US" sz="1300">
                          <a:solidFill>
                            <a:srgbClr val="FF0000"/>
                          </a:solidFill>
                          <a:uFillTx/>
                          <a:latin typeface="+mn-ea"/>
                          <a:ea typeface="+mn-ea"/>
                        </a:rPr>
                        <a:t>证据等级</a:t>
                      </a:r>
                      <a:r>
                        <a:rPr lang="en-US" altLang="zh-CN" sz="1300">
                          <a:solidFill>
                            <a:srgbClr val="FF0000"/>
                          </a:solidFill>
                          <a:uFillTx/>
                          <a:latin typeface="+mn-ea"/>
                          <a:ea typeface="+mn-ea"/>
                          <a:sym typeface="+mn-ea"/>
                        </a:rPr>
                        <a:t>1A</a:t>
                      </a:r>
                      <a:r>
                        <a:rPr lang="zh-CN" altLang="en-US" sz="1300">
                          <a:solidFill>
                            <a:srgbClr val="FF0000"/>
                          </a:solidFill>
                          <a:uFillTx/>
                          <a:latin typeface="+mn-ea"/>
                          <a:ea typeface="+mn-ea"/>
                        </a:rPr>
                        <a:t>级</a:t>
                      </a:r>
                      <a:endParaRPr lang="zh-CN" altLang="en-US" sz="1300">
                        <a:solidFill>
                          <a:srgbClr val="FF0000"/>
                        </a:solidFill>
                        <a:uFillTx/>
                        <a:latin typeface="+mn-ea"/>
                        <a:ea typeface="+mn-ea"/>
                      </a:endParaRPr>
                    </a:p>
                  </a:txBody>
                  <a:tcPr anchor="ctr">
                    <a:lnL w="12700" cmpd="sng">
                      <a:solidFill>
                        <a:sysClr val="windowText" lastClr="000000"/>
                      </a:solidFill>
                      <a:prstDash val="solid"/>
                    </a:lnL>
                    <a:lnR w="12700" cmpd="sng">
                      <a:solidFill>
                        <a:sysClr val="windowText" lastClr="000000"/>
                      </a:solidFill>
                      <a:prstDash val="solid"/>
                    </a:lnR>
                    <a:lnT>
                      <a:noFill/>
                    </a:lnT>
                    <a:lnB>
                      <a:noFill/>
                    </a:lnB>
                    <a:lnTlToBr w="12700" cmpd="sng">
                      <a:noFill/>
                      <a:prstDash val="solid"/>
                    </a:lnTlToBr>
                    <a:lnBlToTr w="12700" cmpd="sng">
                      <a:noFill/>
                      <a:prstDash val="solid"/>
                    </a:lnBlToTr>
                    <a:solidFill>
                      <a:sysClr val="window" lastClr="FFFFFF"/>
                    </a:solidFill>
                  </a:tcPr>
                </a:tc>
                <a:tc>
                  <a:txBody>
                    <a:bodyPr vert="horz" wrap="square"/>
                    <a:lstStyle>
                      <a:lvl1pPr marL="0" algn="l" defTabSz="914400" rtl="0" eaLnBrk="1" latinLnBrk="0" hangingPunct="1">
                        <a:defRPr sz="1800" kern="1200">
                          <a:solidFill>
                            <a:schemeClr val="dk1"/>
                          </a:solidFill>
                          <a:latin typeface="Arial"/>
                          <a:ea typeface="微软雅黑"/>
                        </a:defRPr>
                      </a:lvl1pPr>
                      <a:lvl2pPr marL="457200" algn="l" defTabSz="914400" rtl="0" eaLnBrk="1" latinLnBrk="0" hangingPunct="1">
                        <a:defRPr sz="1800" kern="1200">
                          <a:solidFill>
                            <a:schemeClr val="dk1"/>
                          </a:solidFill>
                          <a:latin typeface="Arial"/>
                          <a:ea typeface="微软雅黑"/>
                        </a:defRPr>
                      </a:lvl2pPr>
                      <a:lvl3pPr marL="914400" algn="l" defTabSz="914400" rtl="0" eaLnBrk="1" latinLnBrk="0" hangingPunct="1">
                        <a:defRPr sz="1800" kern="1200">
                          <a:solidFill>
                            <a:schemeClr val="dk1"/>
                          </a:solidFill>
                          <a:latin typeface="Arial"/>
                          <a:ea typeface="微软雅黑"/>
                        </a:defRPr>
                      </a:lvl3pPr>
                      <a:lvl4pPr marL="1371600" algn="l" defTabSz="914400" rtl="0" eaLnBrk="1" latinLnBrk="0" hangingPunct="1">
                        <a:defRPr sz="1800" kern="1200">
                          <a:solidFill>
                            <a:schemeClr val="dk1"/>
                          </a:solidFill>
                          <a:latin typeface="Arial"/>
                          <a:ea typeface="微软雅黑"/>
                        </a:defRPr>
                      </a:lvl4pPr>
                      <a:lvl5pPr marL="1828800" algn="l" defTabSz="914400" rtl="0" eaLnBrk="1" latinLnBrk="0" hangingPunct="1">
                        <a:defRPr sz="1800" kern="1200">
                          <a:solidFill>
                            <a:schemeClr val="dk1"/>
                          </a:solidFill>
                          <a:latin typeface="Arial"/>
                          <a:ea typeface="微软雅黑"/>
                        </a:defRPr>
                      </a:lvl5pPr>
                      <a:lvl6pPr marL="2286000" algn="l" defTabSz="914400" rtl="0" eaLnBrk="1" latinLnBrk="0" hangingPunct="1">
                        <a:defRPr sz="1800" kern="1200">
                          <a:solidFill>
                            <a:schemeClr val="dk1"/>
                          </a:solidFill>
                          <a:latin typeface="Arial"/>
                          <a:ea typeface="微软雅黑"/>
                        </a:defRPr>
                      </a:lvl6pPr>
                      <a:lvl7pPr marL="2743200" algn="l" defTabSz="914400" rtl="0" eaLnBrk="1" latinLnBrk="0" hangingPunct="1">
                        <a:defRPr sz="1800" kern="1200">
                          <a:solidFill>
                            <a:schemeClr val="dk1"/>
                          </a:solidFill>
                          <a:latin typeface="Arial"/>
                          <a:ea typeface="微软雅黑"/>
                        </a:defRPr>
                      </a:lvl7pPr>
                      <a:lvl8pPr marL="3200400" algn="l" defTabSz="914400" rtl="0" eaLnBrk="1" latinLnBrk="0" hangingPunct="1">
                        <a:defRPr sz="1800" kern="1200">
                          <a:solidFill>
                            <a:schemeClr val="dk1"/>
                          </a:solidFill>
                          <a:latin typeface="Arial"/>
                          <a:ea typeface="微软雅黑"/>
                        </a:defRPr>
                      </a:lvl8pPr>
                      <a:lvl9pPr marL="3657600" algn="l" defTabSz="914400" rtl="0" eaLnBrk="1" latinLnBrk="0" hangingPunct="1">
                        <a:defRPr sz="1800" kern="1200">
                          <a:solidFill>
                            <a:schemeClr val="dk1"/>
                          </a:solidFill>
                          <a:latin typeface="Arial"/>
                          <a:ea typeface="微软雅黑"/>
                        </a:defRPr>
                      </a:lvl9pPr>
                    </a:lstStyle>
                    <a:p>
                      <a:pPr algn="ctr">
                        <a:buNone/>
                      </a:pPr>
                      <a:r>
                        <a:rPr lang="en-US" altLang="zh-CN" sz="1300">
                          <a:solidFill>
                            <a:srgbClr val="FF0000"/>
                          </a:solidFill>
                          <a:uFillTx/>
                          <a:latin typeface="+mn-ea"/>
                          <a:ea typeface="+mn-ea"/>
                        </a:rPr>
                        <a:t>98.08%</a:t>
                      </a:r>
                      <a:endParaRPr lang="en-US" altLang="zh-CN" sz="1300">
                        <a:solidFill>
                          <a:srgbClr val="FF0000"/>
                        </a:solidFill>
                        <a:uFillTx/>
                        <a:latin typeface="+mn-ea"/>
                        <a:ea typeface="+mn-ea"/>
                      </a:endParaRPr>
                    </a:p>
                  </a:txBody>
                  <a:tcPr anchor="ctr">
                    <a:lnL w="12700" cmpd="sng">
                      <a:solidFill>
                        <a:sysClr val="windowText" lastClr="000000"/>
                      </a:solidFill>
                      <a:prstDash val="solid"/>
                    </a:lnL>
                    <a:lnR w="12700" cmpd="sng">
                      <a:solidFill>
                        <a:sysClr val="windowText" lastClr="000000"/>
                      </a:solidFill>
                      <a:prstDash val="solid"/>
                    </a:lnR>
                    <a:lnT>
                      <a:noFill/>
                    </a:lnT>
                    <a:lnB>
                      <a:noFill/>
                    </a:lnB>
                    <a:lnTlToBr w="12700" cmpd="sng">
                      <a:noFill/>
                      <a:prstDash val="solid"/>
                    </a:lnTlToBr>
                    <a:lnBlToTr w="12700" cmpd="sng">
                      <a:noFill/>
                      <a:prstDash val="solid"/>
                    </a:lnBlToTr>
                    <a:solidFill>
                      <a:sysClr val="window" lastClr="FFFFFF"/>
                    </a:solidFill>
                  </a:tcPr>
                </a:tc>
              </a:tr>
              <a:tr h="289560">
                <a:tc vMerge="1">
                  <a:txBody>
                    <a:bodyPr vert="horz" wrap="square"/>
                    <a:lstStyle/>
                    <a:p/>
                  </a:txBody>
                  <a:tcPr>
                    <a:lnL>
                      <a:noFill/>
                    </a:lnL>
                    <a:lnR>
                      <a:noFill/>
                    </a:lnR>
                  </a:tcPr>
                </a:tc>
                <a:tc vMerge="1">
                  <a:txBody>
                    <a:bodyPr vert="horz" wrap="square"/>
                    <a:lstStyle/>
                    <a:p/>
                  </a:txBody>
                  <a:tcPr>
                    <a:lnL>
                      <a:noFill/>
                    </a:lnL>
                    <a:lnR>
                      <a:noFill/>
                    </a:lnR>
                    <a:lnB w="12700" cmpd="sng">
                      <a:solidFill>
                        <a:schemeClr val="tx1"/>
                      </a:solidFill>
                      <a:prstDash val="solid"/>
                    </a:lnB>
                  </a:tcPr>
                </a:tc>
                <a:tc>
                  <a:txBody>
                    <a:bodyPr vert="horz" wrap="square"/>
                    <a:lstStyle>
                      <a:lvl1pPr marL="0" algn="l" defTabSz="914400" rtl="0" eaLnBrk="1" latinLnBrk="0" hangingPunct="1">
                        <a:defRPr sz="1800" kern="1200">
                          <a:solidFill>
                            <a:schemeClr val="dk1"/>
                          </a:solidFill>
                          <a:latin typeface="Arial"/>
                          <a:ea typeface="微软雅黑"/>
                        </a:defRPr>
                      </a:lvl1pPr>
                      <a:lvl2pPr marL="457200" algn="l" defTabSz="914400" rtl="0" eaLnBrk="1" latinLnBrk="0" hangingPunct="1">
                        <a:defRPr sz="1800" kern="1200">
                          <a:solidFill>
                            <a:schemeClr val="dk1"/>
                          </a:solidFill>
                          <a:latin typeface="Arial"/>
                          <a:ea typeface="微软雅黑"/>
                        </a:defRPr>
                      </a:lvl2pPr>
                      <a:lvl3pPr marL="914400" algn="l" defTabSz="914400" rtl="0" eaLnBrk="1" latinLnBrk="0" hangingPunct="1">
                        <a:defRPr sz="1800" kern="1200">
                          <a:solidFill>
                            <a:schemeClr val="dk1"/>
                          </a:solidFill>
                          <a:latin typeface="Arial"/>
                          <a:ea typeface="微软雅黑"/>
                        </a:defRPr>
                      </a:lvl3pPr>
                      <a:lvl4pPr marL="1371600" algn="l" defTabSz="914400" rtl="0" eaLnBrk="1" latinLnBrk="0" hangingPunct="1">
                        <a:defRPr sz="1800" kern="1200">
                          <a:solidFill>
                            <a:schemeClr val="dk1"/>
                          </a:solidFill>
                          <a:latin typeface="Arial"/>
                          <a:ea typeface="微软雅黑"/>
                        </a:defRPr>
                      </a:lvl4pPr>
                      <a:lvl5pPr marL="1828800" algn="l" defTabSz="914400" rtl="0" eaLnBrk="1" latinLnBrk="0" hangingPunct="1">
                        <a:defRPr sz="1800" kern="1200">
                          <a:solidFill>
                            <a:schemeClr val="dk1"/>
                          </a:solidFill>
                          <a:latin typeface="Arial"/>
                          <a:ea typeface="微软雅黑"/>
                        </a:defRPr>
                      </a:lvl5pPr>
                      <a:lvl6pPr marL="2286000" algn="l" defTabSz="914400" rtl="0" eaLnBrk="1" latinLnBrk="0" hangingPunct="1">
                        <a:defRPr sz="1800" kern="1200">
                          <a:solidFill>
                            <a:schemeClr val="dk1"/>
                          </a:solidFill>
                          <a:latin typeface="Arial"/>
                          <a:ea typeface="微软雅黑"/>
                        </a:defRPr>
                      </a:lvl6pPr>
                      <a:lvl7pPr marL="2743200" algn="l" defTabSz="914400" rtl="0" eaLnBrk="1" latinLnBrk="0" hangingPunct="1">
                        <a:defRPr sz="1800" kern="1200">
                          <a:solidFill>
                            <a:schemeClr val="dk1"/>
                          </a:solidFill>
                          <a:latin typeface="Arial"/>
                          <a:ea typeface="微软雅黑"/>
                        </a:defRPr>
                      </a:lvl7pPr>
                      <a:lvl8pPr marL="3200400" algn="l" defTabSz="914400" rtl="0" eaLnBrk="1" latinLnBrk="0" hangingPunct="1">
                        <a:defRPr sz="1800" kern="1200">
                          <a:solidFill>
                            <a:schemeClr val="dk1"/>
                          </a:solidFill>
                          <a:latin typeface="Arial"/>
                          <a:ea typeface="微软雅黑"/>
                        </a:defRPr>
                      </a:lvl8pPr>
                      <a:lvl9pPr marL="3657600" algn="l" defTabSz="914400" rtl="0" eaLnBrk="1" latinLnBrk="0" hangingPunct="1">
                        <a:defRPr sz="1800" kern="1200">
                          <a:solidFill>
                            <a:schemeClr val="dk1"/>
                          </a:solidFill>
                          <a:latin typeface="Arial"/>
                          <a:ea typeface="微软雅黑"/>
                        </a:defRPr>
                      </a:lvl9pPr>
                    </a:lstStyle>
                    <a:p>
                      <a:pPr>
                        <a:buNone/>
                      </a:pPr>
                      <a:endParaRPr lang="zh-CN" altLang="en-US" sz="1300">
                        <a:solidFill>
                          <a:srgbClr val="FF0000"/>
                        </a:solidFill>
                        <a:uFillTx/>
                        <a:latin typeface="+mn-ea"/>
                        <a:ea typeface="+mn-ea"/>
                        <a:sym typeface="+mn-ea"/>
                      </a:endParaRPr>
                    </a:p>
                  </a:txBody>
                  <a:tcPr anchor="ctr">
                    <a:lnL>
                      <a:noFill/>
                    </a:lnL>
                    <a:lnR>
                      <a:noFill/>
                    </a:lnR>
                    <a:lnT>
                      <a:noFill/>
                    </a:lnT>
                    <a:lnB>
                      <a:noFill/>
                    </a:lnB>
                    <a:lnTlToBr>
                      <a:noFill/>
                    </a:lnTlToBr>
                    <a:lnBlToTr>
                      <a:noFill/>
                    </a:lnBlToTr>
                    <a:solidFill>
                      <a:sysClr val="window" lastClr="FFFFFF"/>
                    </a:solidFill>
                  </a:tcPr>
                </a:tc>
                <a:tc>
                  <a:txBody>
                    <a:bodyPr vert="horz" wrap="square"/>
                    <a:lstStyle>
                      <a:lvl1pPr marL="0" algn="l" defTabSz="914400" rtl="0" eaLnBrk="1" latinLnBrk="0" hangingPunct="1">
                        <a:defRPr sz="1800" kern="1200">
                          <a:solidFill>
                            <a:schemeClr val="dk1"/>
                          </a:solidFill>
                          <a:latin typeface="Arial"/>
                          <a:ea typeface="微软雅黑"/>
                        </a:defRPr>
                      </a:lvl1pPr>
                      <a:lvl2pPr marL="457200" algn="l" defTabSz="914400" rtl="0" eaLnBrk="1" latinLnBrk="0" hangingPunct="1">
                        <a:defRPr sz="1800" kern="1200">
                          <a:solidFill>
                            <a:schemeClr val="dk1"/>
                          </a:solidFill>
                          <a:latin typeface="Arial"/>
                          <a:ea typeface="微软雅黑"/>
                        </a:defRPr>
                      </a:lvl2pPr>
                      <a:lvl3pPr marL="914400" algn="l" defTabSz="914400" rtl="0" eaLnBrk="1" latinLnBrk="0" hangingPunct="1">
                        <a:defRPr sz="1800" kern="1200">
                          <a:solidFill>
                            <a:schemeClr val="dk1"/>
                          </a:solidFill>
                          <a:latin typeface="Arial"/>
                          <a:ea typeface="微软雅黑"/>
                        </a:defRPr>
                      </a:lvl3pPr>
                      <a:lvl4pPr marL="1371600" algn="l" defTabSz="914400" rtl="0" eaLnBrk="1" latinLnBrk="0" hangingPunct="1">
                        <a:defRPr sz="1800" kern="1200">
                          <a:solidFill>
                            <a:schemeClr val="dk1"/>
                          </a:solidFill>
                          <a:latin typeface="Arial"/>
                          <a:ea typeface="微软雅黑"/>
                        </a:defRPr>
                      </a:lvl4pPr>
                      <a:lvl5pPr marL="1828800" algn="l" defTabSz="914400" rtl="0" eaLnBrk="1" latinLnBrk="0" hangingPunct="1">
                        <a:defRPr sz="1800" kern="1200">
                          <a:solidFill>
                            <a:schemeClr val="dk1"/>
                          </a:solidFill>
                          <a:latin typeface="Arial"/>
                          <a:ea typeface="微软雅黑"/>
                        </a:defRPr>
                      </a:lvl5pPr>
                      <a:lvl6pPr marL="2286000" algn="l" defTabSz="914400" rtl="0" eaLnBrk="1" latinLnBrk="0" hangingPunct="1">
                        <a:defRPr sz="1800" kern="1200">
                          <a:solidFill>
                            <a:schemeClr val="dk1"/>
                          </a:solidFill>
                          <a:latin typeface="Arial"/>
                          <a:ea typeface="微软雅黑"/>
                        </a:defRPr>
                      </a:lvl6pPr>
                      <a:lvl7pPr marL="2743200" algn="l" defTabSz="914400" rtl="0" eaLnBrk="1" latinLnBrk="0" hangingPunct="1">
                        <a:defRPr sz="1800" kern="1200">
                          <a:solidFill>
                            <a:schemeClr val="dk1"/>
                          </a:solidFill>
                          <a:latin typeface="Arial"/>
                          <a:ea typeface="微软雅黑"/>
                        </a:defRPr>
                      </a:lvl7pPr>
                      <a:lvl8pPr marL="3200400" algn="l" defTabSz="914400" rtl="0" eaLnBrk="1" latinLnBrk="0" hangingPunct="1">
                        <a:defRPr sz="1800" kern="1200">
                          <a:solidFill>
                            <a:schemeClr val="dk1"/>
                          </a:solidFill>
                          <a:latin typeface="Arial"/>
                          <a:ea typeface="微软雅黑"/>
                        </a:defRPr>
                      </a:lvl8pPr>
                      <a:lvl9pPr marL="3657600" algn="l" defTabSz="914400" rtl="0" eaLnBrk="1" latinLnBrk="0" hangingPunct="1">
                        <a:defRPr sz="1800" kern="1200">
                          <a:solidFill>
                            <a:schemeClr val="dk1"/>
                          </a:solidFill>
                          <a:latin typeface="Arial"/>
                          <a:ea typeface="微软雅黑"/>
                        </a:defRPr>
                      </a:lvl9pPr>
                    </a:lstStyle>
                    <a:p>
                      <a:pPr algn="ctr">
                        <a:buNone/>
                      </a:pPr>
                      <a:endParaRPr lang="zh-CN" altLang="en-US" sz="1300">
                        <a:solidFill>
                          <a:srgbClr val="FF0000"/>
                        </a:solidFill>
                        <a:uFillTx/>
                        <a:latin typeface="+mn-ea"/>
                        <a:ea typeface="+mn-ea"/>
                      </a:endParaRPr>
                    </a:p>
                  </a:txBody>
                  <a:tcPr anchor="ctr">
                    <a:lnL>
                      <a:noFill/>
                    </a:lnL>
                    <a:lnR>
                      <a:noFill/>
                    </a:lnR>
                    <a:lnT>
                      <a:noFill/>
                    </a:lnT>
                    <a:lnB>
                      <a:noFill/>
                    </a:lnB>
                    <a:lnTlToBr>
                      <a:noFill/>
                    </a:lnTlToBr>
                    <a:lnBlToTr>
                      <a:noFill/>
                    </a:lnBlToTr>
                    <a:solidFill>
                      <a:sysClr val="window" lastClr="FFFFFF"/>
                    </a:solidFill>
                  </a:tcPr>
                </a:tc>
                <a:tc>
                  <a:txBody>
                    <a:bodyPr vert="horz" wrap="square"/>
                    <a:lstStyle>
                      <a:lvl1pPr marL="0" algn="l" defTabSz="914400" rtl="0" eaLnBrk="1" latinLnBrk="0" hangingPunct="1">
                        <a:defRPr sz="1800" kern="1200">
                          <a:solidFill>
                            <a:schemeClr val="dk1"/>
                          </a:solidFill>
                          <a:latin typeface="Arial"/>
                          <a:ea typeface="微软雅黑"/>
                        </a:defRPr>
                      </a:lvl1pPr>
                      <a:lvl2pPr marL="457200" algn="l" defTabSz="914400" rtl="0" eaLnBrk="1" latinLnBrk="0" hangingPunct="1">
                        <a:defRPr sz="1800" kern="1200">
                          <a:solidFill>
                            <a:schemeClr val="dk1"/>
                          </a:solidFill>
                          <a:latin typeface="Arial"/>
                          <a:ea typeface="微软雅黑"/>
                        </a:defRPr>
                      </a:lvl2pPr>
                      <a:lvl3pPr marL="914400" algn="l" defTabSz="914400" rtl="0" eaLnBrk="1" latinLnBrk="0" hangingPunct="1">
                        <a:defRPr sz="1800" kern="1200">
                          <a:solidFill>
                            <a:schemeClr val="dk1"/>
                          </a:solidFill>
                          <a:latin typeface="Arial"/>
                          <a:ea typeface="微软雅黑"/>
                        </a:defRPr>
                      </a:lvl3pPr>
                      <a:lvl4pPr marL="1371600" algn="l" defTabSz="914400" rtl="0" eaLnBrk="1" latinLnBrk="0" hangingPunct="1">
                        <a:defRPr sz="1800" kern="1200">
                          <a:solidFill>
                            <a:schemeClr val="dk1"/>
                          </a:solidFill>
                          <a:latin typeface="Arial"/>
                          <a:ea typeface="微软雅黑"/>
                        </a:defRPr>
                      </a:lvl4pPr>
                      <a:lvl5pPr marL="1828800" algn="l" defTabSz="914400" rtl="0" eaLnBrk="1" latinLnBrk="0" hangingPunct="1">
                        <a:defRPr sz="1800" kern="1200">
                          <a:solidFill>
                            <a:schemeClr val="dk1"/>
                          </a:solidFill>
                          <a:latin typeface="Arial"/>
                          <a:ea typeface="微软雅黑"/>
                        </a:defRPr>
                      </a:lvl5pPr>
                      <a:lvl6pPr marL="2286000" algn="l" defTabSz="914400" rtl="0" eaLnBrk="1" latinLnBrk="0" hangingPunct="1">
                        <a:defRPr sz="1800" kern="1200">
                          <a:solidFill>
                            <a:schemeClr val="dk1"/>
                          </a:solidFill>
                          <a:latin typeface="Arial"/>
                          <a:ea typeface="微软雅黑"/>
                        </a:defRPr>
                      </a:lvl6pPr>
                      <a:lvl7pPr marL="2743200" algn="l" defTabSz="914400" rtl="0" eaLnBrk="1" latinLnBrk="0" hangingPunct="1">
                        <a:defRPr sz="1800" kern="1200">
                          <a:solidFill>
                            <a:schemeClr val="dk1"/>
                          </a:solidFill>
                          <a:latin typeface="Arial"/>
                          <a:ea typeface="微软雅黑"/>
                        </a:defRPr>
                      </a:lvl7pPr>
                      <a:lvl8pPr marL="3200400" algn="l" defTabSz="914400" rtl="0" eaLnBrk="1" latinLnBrk="0" hangingPunct="1">
                        <a:defRPr sz="1800" kern="1200">
                          <a:solidFill>
                            <a:schemeClr val="dk1"/>
                          </a:solidFill>
                          <a:latin typeface="Arial"/>
                          <a:ea typeface="微软雅黑"/>
                        </a:defRPr>
                      </a:lvl8pPr>
                      <a:lvl9pPr marL="3657600" algn="l" defTabSz="914400" rtl="0" eaLnBrk="1" latinLnBrk="0" hangingPunct="1">
                        <a:defRPr sz="1800" kern="1200">
                          <a:solidFill>
                            <a:schemeClr val="dk1"/>
                          </a:solidFill>
                          <a:latin typeface="Arial"/>
                          <a:ea typeface="微软雅黑"/>
                        </a:defRPr>
                      </a:lvl9pPr>
                    </a:lstStyle>
                    <a:p>
                      <a:pPr algn="ctr">
                        <a:buNone/>
                      </a:pPr>
                      <a:endParaRPr lang="zh-CN" altLang="en-US" sz="1300">
                        <a:solidFill>
                          <a:srgbClr val="FF0000"/>
                        </a:solidFill>
                        <a:uFillTx/>
                        <a:latin typeface="+mn-ea"/>
                        <a:ea typeface="+mn-ea"/>
                      </a:endParaRPr>
                    </a:p>
                  </a:txBody>
                  <a:tcPr anchor="ctr">
                    <a:lnL>
                      <a:noFill/>
                    </a:lnL>
                    <a:lnR>
                      <a:noFill/>
                    </a:lnR>
                    <a:lnT>
                      <a:noFill/>
                    </a:lnT>
                    <a:lnB>
                      <a:noFill/>
                    </a:lnB>
                    <a:lnTlToBr>
                      <a:noFill/>
                    </a:lnTlToBr>
                    <a:lnBlToTr>
                      <a:noFill/>
                    </a:lnBlToTr>
                    <a:solidFill>
                      <a:sysClr val="window" lastClr="FFFFFF"/>
                    </a:solidFill>
                  </a:tcPr>
                </a:tc>
                <a:tc>
                  <a:txBody>
                    <a:bodyPr vert="horz" wrap="square"/>
                    <a:lstStyle>
                      <a:lvl1pPr marL="0" algn="l" defTabSz="914400" rtl="0" eaLnBrk="1" latinLnBrk="0" hangingPunct="1">
                        <a:defRPr sz="1800" kern="1200">
                          <a:solidFill>
                            <a:schemeClr val="dk1"/>
                          </a:solidFill>
                          <a:latin typeface="Arial"/>
                          <a:ea typeface="微软雅黑"/>
                        </a:defRPr>
                      </a:lvl1pPr>
                      <a:lvl2pPr marL="457200" algn="l" defTabSz="914400" rtl="0" eaLnBrk="1" latinLnBrk="0" hangingPunct="1">
                        <a:defRPr sz="1800" kern="1200">
                          <a:solidFill>
                            <a:schemeClr val="dk1"/>
                          </a:solidFill>
                          <a:latin typeface="Arial"/>
                          <a:ea typeface="微软雅黑"/>
                        </a:defRPr>
                      </a:lvl2pPr>
                      <a:lvl3pPr marL="914400" algn="l" defTabSz="914400" rtl="0" eaLnBrk="1" latinLnBrk="0" hangingPunct="1">
                        <a:defRPr sz="1800" kern="1200">
                          <a:solidFill>
                            <a:schemeClr val="dk1"/>
                          </a:solidFill>
                          <a:latin typeface="Arial"/>
                          <a:ea typeface="微软雅黑"/>
                        </a:defRPr>
                      </a:lvl3pPr>
                      <a:lvl4pPr marL="1371600" algn="l" defTabSz="914400" rtl="0" eaLnBrk="1" latinLnBrk="0" hangingPunct="1">
                        <a:defRPr sz="1800" kern="1200">
                          <a:solidFill>
                            <a:schemeClr val="dk1"/>
                          </a:solidFill>
                          <a:latin typeface="Arial"/>
                          <a:ea typeface="微软雅黑"/>
                        </a:defRPr>
                      </a:lvl4pPr>
                      <a:lvl5pPr marL="1828800" algn="l" defTabSz="914400" rtl="0" eaLnBrk="1" latinLnBrk="0" hangingPunct="1">
                        <a:defRPr sz="1800" kern="1200">
                          <a:solidFill>
                            <a:schemeClr val="dk1"/>
                          </a:solidFill>
                          <a:latin typeface="Arial"/>
                          <a:ea typeface="微软雅黑"/>
                        </a:defRPr>
                      </a:lvl5pPr>
                      <a:lvl6pPr marL="2286000" algn="l" defTabSz="914400" rtl="0" eaLnBrk="1" latinLnBrk="0" hangingPunct="1">
                        <a:defRPr sz="1800" kern="1200">
                          <a:solidFill>
                            <a:schemeClr val="dk1"/>
                          </a:solidFill>
                          <a:latin typeface="Arial"/>
                          <a:ea typeface="微软雅黑"/>
                        </a:defRPr>
                      </a:lvl6pPr>
                      <a:lvl7pPr marL="2743200" algn="l" defTabSz="914400" rtl="0" eaLnBrk="1" latinLnBrk="0" hangingPunct="1">
                        <a:defRPr sz="1800" kern="1200">
                          <a:solidFill>
                            <a:schemeClr val="dk1"/>
                          </a:solidFill>
                          <a:latin typeface="Arial"/>
                          <a:ea typeface="微软雅黑"/>
                        </a:defRPr>
                      </a:lvl7pPr>
                      <a:lvl8pPr marL="3200400" algn="l" defTabSz="914400" rtl="0" eaLnBrk="1" latinLnBrk="0" hangingPunct="1">
                        <a:defRPr sz="1800" kern="1200">
                          <a:solidFill>
                            <a:schemeClr val="dk1"/>
                          </a:solidFill>
                          <a:latin typeface="Arial"/>
                          <a:ea typeface="微软雅黑"/>
                        </a:defRPr>
                      </a:lvl8pPr>
                      <a:lvl9pPr marL="3657600" algn="l" defTabSz="914400" rtl="0" eaLnBrk="1" latinLnBrk="0" hangingPunct="1">
                        <a:defRPr sz="1800" kern="1200">
                          <a:solidFill>
                            <a:schemeClr val="dk1"/>
                          </a:solidFill>
                          <a:latin typeface="Arial"/>
                          <a:ea typeface="微软雅黑"/>
                        </a:defRPr>
                      </a:lvl9pPr>
                    </a:lstStyle>
                    <a:p>
                      <a:pPr algn="ctr">
                        <a:buNone/>
                      </a:pPr>
                      <a:endParaRPr lang="en-US" altLang="zh-CN" sz="1300">
                        <a:solidFill>
                          <a:srgbClr val="FF0000"/>
                        </a:solidFill>
                        <a:uFillTx/>
                        <a:latin typeface="+mn-ea"/>
                        <a:ea typeface="+mn-ea"/>
                      </a:endParaRPr>
                    </a:p>
                  </a:txBody>
                  <a:tcPr anchor="ctr">
                    <a:lnL>
                      <a:noFill/>
                    </a:lnL>
                    <a:lnR>
                      <a:noFill/>
                    </a:lnR>
                    <a:lnT>
                      <a:noFill/>
                    </a:lnT>
                    <a:lnB>
                      <a:noFill/>
                    </a:lnB>
                    <a:lnTlToBr>
                      <a:noFill/>
                    </a:lnTlToBr>
                    <a:lnBlToTr>
                      <a:noFill/>
                    </a:lnBlToTr>
                    <a:solidFill>
                      <a:sysClr val="window" lastClr="FFFFFF"/>
                    </a:solidFill>
                  </a:tcPr>
                </a:tc>
              </a:tr>
              <a:tr h="289560">
                <a:tc vMerge="1">
                  <a:txBody>
                    <a:bodyPr vert="horz" wrap="square"/>
                    <a:lstStyle/>
                    <a:p/>
                  </a:txBody>
                  <a:tcPr>
                    <a:lnL>
                      <a:noFill/>
                    </a:lnL>
                    <a:lnR>
                      <a:noFill/>
                    </a:lnR>
                  </a:tcPr>
                </a:tc>
                <a:tc vMerge="1">
                  <a:txBody>
                    <a:bodyPr vert="horz" wrap="square"/>
                    <a:lstStyle/>
                    <a:p/>
                  </a:txBody>
                  <a:tcPr>
                    <a:lnL>
                      <a:noFill/>
                    </a:lnL>
                    <a:lnR>
                      <a:noFill/>
                    </a:lnR>
                  </a:tcPr>
                </a:tc>
                <a:tc>
                  <a:txBody>
                    <a:bodyPr vert="horz" wrap="square"/>
                    <a:lstStyle>
                      <a:lvl1pPr marL="0" algn="l" defTabSz="914400" rtl="0" eaLnBrk="1" latinLnBrk="0" hangingPunct="1">
                        <a:defRPr sz="1800" kern="1200">
                          <a:solidFill>
                            <a:schemeClr val="dk1"/>
                          </a:solidFill>
                          <a:latin typeface="Arial"/>
                          <a:ea typeface="微软雅黑"/>
                        </a:defRPr>
                      </a:lvl1pPr>
                      <a:lvl2pPr marL="457200" algn="l" defTabSz="914400" rtl="0" eaLnBrk="1" latinLnBrk="0" hangingPunct="1">
                        <a:defRPr sz="1800" kern="1200">
                          <a:solidFill>
                            <a:schemeClr val="dk1"/>
                          </a:solidFill>
                          <a:latin typeface="Arial"/>
                          <a:ea typeface="微软雅黑"/>
                        </a:defRPr>
                      </a:lvl2pPr>
                      <a:lvl3pPr marL="914400" algn="l" defTabSz="914400" rtl="0" eaLnBrk="1" latinLnBrk="0" hangingPunct="1">
                        <a:defRPr sz="1800" kern="1200">
                          <a:solidFill>
                            <a:schemeClr val="dk1"/>
                          </a:solidFill>
                          <a:latin typeface="Arial"/>
                          <a:ea typeface="微软雅黑"/>
                        </a:defRPr>
                      </a:lvl3pPr>
                      <a:lvl4pPr marL="1371600" algn="l" defTabSz="914400" rtl="0" eaLnBrk="1" latinLnBrk="0" hangingPunct="1">
                        <a:defRPr sz="1800" kern="1200">
                          <a:solidFill>
                            <a:schemeClr val="dk1"/>
                          </a:solidFill>
                          <a:latin typeface="Arial"/>
                          <a:ea typeface="微软雅黑"/>
                        </a:defRPr>
                      </a:lvl4pPr>
                      <a:lvl5pPr marL="1828800" algn="l" defTabSz="914400" rtl="0" eaLnBrk="1" latinLnBrk="0" hangingPunct="1">
                        <a:defRPr sz="1800" kern="1200">
                          <a:solidFill>
                            <a:schemeClr val="dk1"/>
                          </a:solidFill>
                          <a:latin typeface="Arial"/>
                          <a:ea typeface="微软雅黑"/>
                        </a:defRPr>
                      </a:lvl5pPr>
                      <a:lvl6pPr marL="2286000" algn="l" defTabSz="914400" rtl="0" eaLnBrk="1" latinLnBrk="0" hangingPunct="1">
                        <a:defRPr sz="1800" kern="1200">
                          <a:solidFill>
                            <a:schemeClr val="dk1"/>
                          </a:solidFill>
                          <a:latin typeface="Arial"/>
                          <a:ea typeface="微软雅黑"/>
                        </a:defRPr>
                      </a:lvl6pPr>
                      <a:lvl7pPr marL="2743200" algn="l" defTabSz="914400" rtl="0" eaLnBrk="1" latinLnBrk="0" hangingPunct="1">
                        <a:defRPr sz="1800" kern="1200">
                          <a:solidFill>
                            <a:schemeClr val="dk1"/>
                          </a:solidFill>
                          <a:latin typeface="Arial"/>
                          <a:ea typeface="微软雅黑"/>
                        </a:defRPr>
                      </a:lvl7pPr>
                      <a:lvl8pPr marL="3200400" algn="l" defTabSz="914400" rtl="0" eaLnBrk="1" latinLnBrk="0" hangingPunct="1">
                        <a:defRPr sz="1800" kern="1200">
                          <a:solidFill>
                            <a:schemeClr val="dk1"/>
                          </a:solidFill>
                          <a:latin typeface="Arial"/>
                          <a:ea typeface="微软雅黑"/>
                        </a:defRPr>
                      </a:lvl8pPr>
                      <a:lvl9pPr marL="3657600" algn="l" defTabSz="914400" rtl="0" eaLnBrk="1" latinLnBrk="0" hangingPunct="1">
                        <a:defRPr sz="1800" kern="1200">
                          <a:solidFill>
                            <a:schemeClr val="dk1"/>
                          </a:solidFill>
                          <a:latin typeface="Arial"/>
                          <a:ea typeface="微软雅黑"/>
                        </a:defRPr>
                      </a:lvl9pPr>
                    </a:lstStyle>
                    <a:p>
                      <a:pPr>
                        <a:buNone/>
                      </a:pPr>
                      <a:r>
                        <a:rPr lang="en-US" altLang="zh-CN" sz="1300">
                          <a:solidFill>
                            <a:srgbClr val="FF0000"/>
                          </a:solidFill>
                          <a:uFillTx/>
                          <a:latin typeface="+mn-ea"/>
                          <a:ea typeface="+mn-ea"/>
                          <a:sym typeface="+mn-ea"/>
                        </a:rPr>
                        <a:t>2.4. </a:t>
                      </a:r>
                      <a:r>
                        <a:rPr lang="zh-CN" altLang="en-US" sz="1300">
                          <a:solidFill>
                            <a:srgbClr val="FF0000"/>
                          </a:solidFill>
                          <a:uFillTx/>
                          <a:latin typeface="+mn-ea"/>
                          <a:ea typeface="+mn-ea"/>
                          <a:sym typeface="+mn-ea"/>
                        </a:rPr>
                        <a:t>中、重度肝肾功能不全的人群</a:t>
                      </a:r>
                      <a:endParaRPr lang="zh-CN" altLang="en-US" sz="1300">
                        <a:solidFill>
                          <a:srgbClr val="FF0000"/>
                        </a:solidFill>
                        <a:uFillTx/>
                        <a:latin typeface="+mn-ea"/>
                        <a:ea typeface="+mn-ea"/>
                        <a:sym typeface="+mn-ea"/>
                      </a:endParaRPr>
                    </a:p>
                  </a:txBody>
                  <a:tcPr anchor="ctr">
                    <a:lnL>
                      <a:noFill/>
                    </a:lnL>
                    <a:lnR w="12700" cmpd="sng">
                      <a:solidFill>
                        <a:sysClr val="windowText" lastClr="000000"/>
                      </a:solidFill>
                      <a:prstDash val="solid"/>
                    </a:lnR>
                    <a:lnT>
                      <a:noFill/>
                    </a:lnT>
                    <a:lnB>
                      <a:noFill/>
                    </a:lnB>
                    <a:lnTlToBr w="12700" cmpd="sng">
                      <a:noFill/>
                      <a:prstDash val="solid"/>
                    </a:lnTlToBr>
                    <a:lnBlToTr w="12700" cmpd="sng">
                      <a:noFill/>
                      <a:prstDash val="solid"/>
                    </a:lnBlToTr>
                    <a:solidFill>
                      <a:sysClr val="window" lastClr="FFFFFF"/>
                    </a:solidFill>
                  </a:tcPr>
                </a:tc>
                <a:tc>
                  <a:txBody>
                    <a:bodyPr vert="horz" wrap="square"/>
                    <a:lstStyle>
                      <a:lvl1pPr marL="0" algn="l" defTabSz="914400" rtl="0" eaLnBrk="1" latinLnBrk="0" hangingPunct="1">
                        <a:defRPr sz="1800" kern="1200">
                          <a:solidFill>
                            <a:schemeClr val="dk1"/>
                          </a:solidFill>
                          <a:latin typeface="Arial"/>
                          <a:ea typeface="微软雅黑"/>
                        </a:defRPr>
                      </a:lvl1pPr>
                      <a:lvl2pPr marL="457200" algn="l" defTabSz="914400" rtl="0" eaLnBrk="1" latinLnBrk="0" hangingPunct="1">
                        <a:defRPr sz="1800" kern="1200">
                          <a:solidFill>
                            <a:schemeClr val="dk1"/>
                          </a:solidFill>
                          <a:latin typeface="Arial"/>
                          <a:ea typeface="微软雅黑"/>
                        </a:defRPr>
                      </a:lvl2pPr>
                      <a:lvl3pPr marL="914400" algn="l" defTabSz="914400" rtl="0" eaLnBrk="1" latinLnBrk="0" hangingPunct="1">
                        <a:defRPr sz="1800" kern="1200">
                          <a:solidFill>
                            <a:schemeClr val="dk1"/>
                          </a:solidFill>
                          <a:latin typeface="Arial"/>
                          <a:ea typeface="微软雅黑"/>
                        </a:defRPr>
                      </a:lvl3pPr>
                      <a:lvl4pPr marL="1371600" algn="l" defTabSz="914400" rtl="0" eaLnBrk="1" latinLnBrk="0" hangingPunct="1">
                        <a:defRPr sz="1800" kern="1200">
                          <a:solidFill>
                            <a:schemeClr val="dk1"/>
                          </a:solidFill>
                          <a:latin typeface="Arial"/>
                          <a:ea typeface="微软雅黑"/>
                        </a:defRPr>
                      </a:lvl4pPr>
                      <a:lvl5pPr marL="1828800" algn="l" defTabSz="914400" rtl="0" eaLnBrk="1" latinLnBrk="0" hangingPunct="1">
                        <a:defRPr sz="1800" kern="1200">
                          <a:solidFill>
                            <a:schemeClr val="dk1"/>
                          </a:solidFill>
                          <a:latin typeface="Arial"/>
                          <a:ea typeface="微软雅黑"/>
                        </a:defRPr>
                      </a:lvl5pPr>
                      <a:lvl6pPr marL="2286000" algn="l" defTabSz="914400" rtl="0" eaLnBrk="1" latinLnBrk="0" hangingPunct="1">
                        <a:defRPr sz="1800" kern="1200">
                          <a:solidFill>
                            <a:schemeClr val="dk1"/>
                          </a:solidFill>
                          <a:latin typeface="Arial"/>
                          <a:ea typeface="微软雅黑"/>
                        </a:defRPr>
                      </a:lvl6pPr>
                      <a:lvl7pPr marL="2743200" algn="l" defTabSz="914400" rtl="0" eaLnBrk="1" latinLnBrk="0" hangingPunct="1">
                        <a:defRPr sz="1800" kern="1200">
                          <a:solidFill>
                            <a:schemeClr val="dk1"/>
                          </a:solidFill>
                          <a:latin typeface="Arial"/>
                          <a:ea typeface="微软雅黑"/>
                        </a:defRPr>
                      </a:lvl7pPr>
                      <a:lvl8pPr marL="3200400" algn="l" defTabSz="914400" rtl="0" eaLnBrk="1" latinLnBrk="0" hangingPunct="1">
                        <a:defRPr sz="1800" kern="1200">
                          <a:solidFill>
                            <a:schemeClr val="dk1"/>
                          </a:solidFill>
                          <a:latin typeface="Arial"/>
                          <a:ea typeface="微软雅黑"/>
                        </a:defRPr>
                      </a:lvl8pPr>
                      <a:lvl9pPr marL="3657600" algn="l" defTabSz="914400" rtl="0" eaLnBrk="1" latinLnBrk="0" hangingPunct="1">
                        <a:defRPr sz="1800" kern="1200">
                          <a:solidFill>
                            <a:schemeClr val="dk1"/>
                          </a:solidFill>
                          <a:latin typeface="Arial"/>
                          <a:ea typeface="微软雅黑"/>
                        </a:defRPr>
                      </a:lvl9pPr>
                    </a:lstStyle>
                    <a:p>
                      <a:pPr algn="ctr">
                        <a:buNone/>
                      </a:pPr>
                      <a:r>
                        <a:rPr lang="zh-CN" altLang="en-US" sz="1300">
                          <a:solidFill>
                            <a:srgbClr val="FF0000"/>
                          </a:solidFill>
                          <a:uFillTx/>
                          <a:latin typeface="+mn-ea"/>
                          <a:ea typeface="+mn-ea"/>
                          <a:sym typeface="+mn-ea"/>
                        </a:rPr>
                        <a:t>推荐等级</a:t>
                      </a:r>
                      <a:r>
                        <a:rPr lang="en-US" altLang="zh-CN" sz="1300">
                          <a:solidFill>
                            <a:srgbClr val="FF0000"/>
                          </a:solidFill>
                          <a:uFillTx/>
                          <a:latin typeface="+mn-ea"/>
                          <a:ea typeface="+mn-ea"/>
                          <a:sym typeface="+mn-ea"/>
                        </a:rPr>
                        <a:t>Ⅰ</a:t>
                      </a:r>
                      <a:r>
                        <a:rPr lang="zh-CN" altLang="en-US" sz="1300">
                          <a:solidFill>
                            <a:srgbClr val="FF0000"/>
                          </a:solidFill>
                          <a:uFillTx/>
                          <a:latin typeface="+mn-ea"/>
                          <a:ea typeface="+mn-ea"/>
                          <a:sym typeface="+mn-ea"/>
                        </a:rPr>
                        <a:t>级</a:t>
                      </a:r>
                      <a:endParaRPr lang="zh-CN" altLang="en-US" sz="1300">
                        <a:solidFill>
                          <a:srgbClr val="FF0000"/>
                        </a:solidFill>
                        <a:uFillTx/>
                        <a:latin typeface="+mn-ea"/>
                        <a:ea typeface="+mn-ea"/>
                        <a:sym typeface="+mn-ea"/>
                      </a:endParaRPr>
                    </a:p>
                  </a:txBody>
                  <a:tcPr anchor="ctr">
                    <a:lnL w="12700" cmpd="sng">
                      <a:solidFill>
                        <a:sysClr val="windowText" lastClr="000000"/>
                      </a:solidFill>
                      <a:prstDash val="solid"/>
                    </a:lnL>
                    <a:lnR w="12700" cmpd="sng">
                      <a:solidFill>
                        <a:sysClr val="windowText" lastClr="000000"/>
                      </a:solidFill>
                      <a:prstDash val="solid"/>
                    </a:lnR>
                    <a:lnT>
                      <a:noFill/>
                    </a:lnT>
                    <a:lnB>
                      <a:noFill/>
                    </a:lnB>
                    <a:lnTlToBr w="12700" cmpd="sng">
                      <a:noFill/>
                      <a:prstDash val="solid"/>
                    </a:lnTlToBr>
                    <a:lnBlToTr w="12700" cmpd="sng">
                      <a:noFill/>
                      <a:prstDash val="solid"/>
                    </a:lnBlToTr>
                    <a:solidFill>
                      <a:sysClr val="window" lastClr="FFFFFF"/>
                    </a:solidFill>
                  </a:tcPr>
                </a:tc>
                <a:tc>
                  <a:txBody>
                    <a:bodyPr vert="horz" wrap="square"/>
                    <a:lstStyle>
                      <a:lvl1pPr marL="0" algn="l" defTabSz="914400" rtl="0" eaLnBrk="1" latinLnBrk="0" hangingPunct="1">
                        <a:defRPr sz="1800" kern="1200">
                          <a:solidFill>
                            <a:schemeClr val="dk1"/>
                          </a:solidFill>
                          <a:latin typeface="Arial"/>
                          <a:ea typeface="微软雅黑"/>
                        </a:defRPr>
                      </a:lvl1pPr>
                      <a:lvl2pPr marL="457200" algn="l" defTabSz="914400" rtl="0" eaLnBrk="1" latinLnBrk="0" hangingPunct="1">
                        <a:defRPr sz="1800" kern="1200">
                          <a:solidFill>
                            <a:schemeClr val="dk1"/>
                          </a:solidFill>
                          <a:latin typeface="Arial"/>
                          <a:ea typeface="微软雅黑"/>
                        </a:defRPr>
                      </a:lvl2pPr>
                      <a:lvl3pPr marL="914400" algn="l" defTabSz="914400" rtl="0" eaLnBrk="1" latinLnBrk="0" hangingPunct="1">
                        <a:defRPr sz="1800" kern="1200">
                          <a:solidFill>
                            <a:schemeClr val="dk1"/>
                          </a:solidFill>
                          <a:latin typeface="Arial"/>
                          <a:ea typeface="微软雅黑"/>
                        </a:defRPr>
                      </a:lvl3pPr>
                      <a:lvl4pPr marL="1371600" algn="l" defTabSz="914400" rtl="0" eaLnBrk="1" latinLnBrk="0" hangingPunct="1">
                        <a:defRPr sz="1800" kern="1200">
                          <a:solidFill>
                            <a:schemeClr val="dk1"/>
                          </a:solidFill>
                          <a:latin typeface="Arial"/>
                          <a:ea typeface="微软雅黑"/>
                        </a:defRPr>
                      </a:lvl4pPr>
                      <a:lvl5pPr marL="1828800" algn="l" defTabSz="914400" rtl="0" eaLnBrk="1" latinLnBrk="0" hangingPunct="1">
                        <a:defRPr sz="1800" kern="1200">
                          <a:solidFill>
                            <a:schemeClr val="dk1"/>
                          </a:solidFill>
                          <a:latin typeface="Arial"/>
                          <a:ea typeface="微软雅黑"/>
                        </a:defRPr>
                      </a:lvl5pPr>
                      <a:lvl6pPr marL="2286000" algn="l" defTabSz="914400" rtl="0" eaLnBrk="1" latinLnBrk="0" hangingPunct="1">
                        <a:defRPr sz="1800" kern="1200">
                          <a:solidFill>
                            <a:schemeClr val="dk1"/>
                          </a:solidFill>
                          <a:latin typeface="Arial"/>
                          <a:ea typeface="微软雅黑"/>
                        </a:defRPr>
                      </a:lvl6pPr>
                      <a:lvl7pPr marL="2743200" algn="l" defTabSz="914400" rtl="0" eaLnBrk="1" latinLnBrk="0" hangingPunct="1">
                        <a:defRPr sz="1800" kern="1200">
                          <a:solidFill>
                            <a:schemeClr val="dk1"/>
                          </a:solidFill>
                          <a:latin typeface="Arial"/>
                          <a:ea typeface="微软雅黑"/>
                        </a:defRPr>
                      </a:lvl7pPr>
                      <a:lvl8pPr marL="3200400" algn="l" defTabSz="914400" rtl="0" eaLnBrk="1" latinLnBrk="0" hangingPunct="1">
                        <a:defRPr sz="1800" kern="1200">
                          <a:solidFill>
                            <a:schemeClr val="dk1"/>
                          </a:solidFill>
                          <a:latin typeface="Arial"/>
                          <a:ea typeface="微软雅黑"/>
                        </a:defRPr>
                      </a:lvl8pPr>
                      <a:lvl9pPr marL="3657600" algn="l" defTabSz="914400" rtl="0" eaLnBrk="1" latinLnBrk="0" hangingPunct="1">
                        <a:defRPr sz="1800" kern="1200">
                          <a:solidFill>
                            <a:schemeClr val="dk1"/>
                          </a:solidFill>
                          <a:latin typeface="Arial"/>
                          <a:ea typeface="微软雅黑"/>
                        </a:defRPr>
                      </a:lvl9pPr>
                    </a:lstStyle>
                    <a:p>
                      <a:pPr algn="ctr">
                        <a:buNone/>
                      </a:pPr>
                      <a:r>
                        <a:rPr lang="zh-CN" altLang="en-US" sz="1300">
                          <a:solidFill>
                            <a:srgbClr val="FF0000"/>
                          </a:solidFill>
                          <a:uFillTx/>
                          <a:latin typeface="+mn-ea"/>
                          <a:ea typeface="+mn-ea"/>
                        </a:rPr>
                        <a:t>证据等级</a:t>
                      </a:r>
                      <a:r>
                        <a:rPr lang="en-US" altLang="zh-CN" sz="1300">
                          <a:solidFill>
                            <a:srgbClr val="FF0000"/>
                          </a:solidFill>
                          <a:uFillTx/>
                          <a:latin typeface="+mn-ea"/>
                          <a:ea typeface="+mn-ea"/>
                        </a:rPr>
                        <a:t>2A</a:t>
                      </a:r>
                      <a:r>
                        <a:rPr lang="zh-CN" altLang="en-US" sz="1300">
                          <a:solidFill>
                            <a:srgbClr val="FF0000"/>
                          </a:solidFill>
                          <a:uFillTx/>
                          <a:latin typeface="+mn-ea"/>
                          <a:ea typeface="+mn-ea"/>
                        </a:rPr>
                        <a:t>级</a:t>
                      </a:r>
                      <a:endParaRPr lang="zh-CN" altLang="en-US" sz="1300">
                        <a:solidFill>
                          <a:srgbClr val="FF0000"/>
                        </a:solidFill>
                        <a:uFillTx/>
                        <a:latin typeface="+mn-ea"/>
                        <a:ea typeface="+mn-ea"/>
                      </a:endParaRPr>
                    </a:p>
                  </a:txBody>
                  <a:tcPr anchor="ctr">
                    <a:lnL w="12700" cmpd="sng">
                      <a:solidFill>
                        <a:sysClr val="windowText" lastClr="000000"/>
                      </a:solidFill>
                      <a:prstDash val="solid"/>
                    </a:lnL>
                    <a:lnR w="12700" cmpd="sng">
                      <a:solidFill>
                        <a:sysClr val="windowText" lastClr="000000"/>
                      </a:solidFill>
                      <a:prstDash val="solid"/>
                    </a:lnR>
                    <a:lnT>
                      <a:noFill/>
                    </a:lnT>
                    <a:lnB>
                      <a:noFill/>
                    </a:lnB>
                    <a:lnTlToBr w="12700" cmpd="sng">
                      <a:noFill/>
                      <a:prstDash val="solid"/>
                    </a:lnTlToBr>
                    <a:lnBlToTr w="12700" cmpd="sng">
                      <a:noFill/>
                      <a:prstDash val="solid"/>
                    </a:lnBlToTr>
                    <a:solidFill>
                      <a:sysClr val="window" lastClr="FFFFFF"/>
                    </a:solidFill>
                  </a:tcPr>
                </a:tc>
                <a:tc>
                  <a:txBody>
                    <a:bodyPr vert="horz" wrap="square"/>
                    <a:lstStyle>
                      <a:lvl1pPr marL="0" algn="l" defTabSz="914400" rtl="0" eaLnBrk="1" latinLnBrk="0" hangingPunct="1">
                        <a:defRPr sz="1800" kern="1200">
                          <a:solidFill>
                            <a:schemeClr val="dk1"/>
                          </a:solidFill>
                          <a:latin typeface="Arial"/>
                          <a:ea typeface="微软雅黑"/>
                        </a:defRPr>
                      </a:lvl1pPr>
                      <a:lvl2pPr marL="457200" algn="l" defTabSz="914400" rtl="0" eaLnBrk="1" latinLnBrk="0" hangingPunct="1">
                        <a:defRPr sz="1800" kern="1200">
                          <a:solidFill>
                            <a:schemeClr val="dk1"/>
                          </a:solidFill>
                          <a:latin typeface="Arial"/>
                          <a:ea typeface="微软雅黑"/>
                        </a:defRPr>
                      </a:lvl2pPr>
                      <a:lvl3pPr marL="914400" algn="l" defTabSz="914400" rtl="0" eaLnBrk="1" latinLnBrk="0" hangingPunct="1">
                        <a:defRPr sz="1800" kern="1200">
                          <a:solidFill>
                            <a:schemeClr val="dk1"/>
                          </a:solidFill>
                          <a:latin typeface="Arial"/>
                          <a:ea typeface="微软雅黑"/>
                        </a:defRPr>
                      </a:lvl3pPr>
                      <a:lvl4pPr marL="1371600" algn="l" defTabSz="914400" rtl="0" eaLnBrk="1" latinLnBrk="0" hangingPunct="1">
                        <a:defRPr sz="1800" kern="1200">
                          <a:solidFill>
                            <a:schemeClr val="dk1"/>
                          </a:solidFill>
                          <a:latin typeface="Arial"/>
                          <a:ea typeface="微软雅黑"/>
                        </a:defRPr>
                      </a:lvl4pPr>
                      <a:lvl5pPr marL="1828800" algn="l" defTabSz="914400" rtl="0" eaLnBrk="1" latinLnBrk="0" hangingPunct="1">
                        <a:defRPr sz="1800" kern="1200">
                          <a:solidFill>
                            <a:schemeClr val="dk1"/>
                          </a:solidFill>
                          <a:latin typeface="Arial"/>
                          <a:ea typeface="微软雅黑"/>
                        </a:defRPr>
                      </a:lvl5pPr>
                      <a:lvl6pPr marL="2286000" algn="l" defTabSz="914400" rtl="0" eaLnBrk="1" latinLnBrk="0" hangingPunct="1">
                        <a:defRPr sz="1800" kern="1200">
                          <a:solidFill>
                            <a:schemeClr val="dk1"/>
                          </a:solidFill>
                          <a:latin typeface="Arial"/>
                          <a:ea typeface="微软雅黑"/>
                        </a:defRPr>
                      </a:lvl6pPr>
                      <a:lvl7pPr marL="2743200" algn="l" defTabSz="914400" rtl="0" eaLnBrk="1" latinLnBrk="0" hangingPunct="1">
                        <a:defRPr sz="1800" kern="1200">
                          <a:solidFill>
                            <a:schemeClr val="dk1"/>
                          </a:solidFill>
                          <a:latin typeface="Arial"/>
                          <a:ea typeface="微软雅黑"/>
                        </a:defRPr>
                      </a:lvl7pPr>
                      <a:lvl8pPr marL="3200400" algn="l" defTabSz="914400" rtl="0" eaLnBrk="1" latinLnBrk="0" hangingPunct="1">
                        <a:defRPr sz="1800" kern="1200">
                          <a:solidFill>
                            <a:schemeClr val="dk1"/>
                          </a:solidFill>
                          <a:latin typeface="Arial"/>
                          <a:ea typeface="微软雅黑"/>
                        </a:defRPr>
                      </a:lvl8pPr>
                      <a:lvl9pPr marL="3657600" algn="l" defTabSz="914400" rtl="0" eaLnBrk="1" latinLnBrk="0" hangingPunct="1">
                        <a:defRPr sz="1800" kern="1200">
                          <a:solidFill>
                            <a:schemeClr val="dk1"/>
                          </a:solidFill>
                          <a:latin typeface="Arial"/>
                          <a:ea typeface="微软雅黑"/>
                        </a:defRPr>
                      </a:lvl9pPr>
                    </a:lstStyle>
                    <a:p>
                      <a:pPr algn="ctr">
                        <a:buNone/>
                      </a:pPr>
                      <a:r>
                        <a:rPr lang="en-US" altLang="zh-CN" sz="1300">
                          <a:solidFill>
                            <a:srgbClr val="FF0000"/>
                          </a:solidFill>
                          <a:uFillTx/>
                          <a:latin typeface="+mn-ea"/>
                          <a:ea typeface="+mn-ea"/>
                        </a:rPr>
                        <a:t>100.00%</a:t>
                      </a:r>
                      <a:endParaRPr lang="en-US" altLang="zh-CN" sz="1300">
                        <a:solidFill>
                          <a:srgbClr val="FF0000"/>
                        </a:solidFill>
                        <a:uFillTx/>
                        <a:latin typeface="+mn-ea"/>
                        <a:ea typeface="+mn-ea"/>
                      </a:endParaRPr>
                    </a:p>
                  </a:txBody>
                  <a:tcPr anchor="ctr">
                    <a:lnL w="12700" cmpd="sng">
                      <a:solidFill>
                        <a:sysClr val="windowText" lastClr="000000"/>
                      </a:solidFill>
                      <a:prstDash val="solid"/>
                    </a:lnL>
                    <a:lnR w="12700" cmpd="sng">
                      <a:solidFill>
                        <a:sysClr val="windowText" lastClr="000000"/>
                      </a:solidFill>
                      <a:prstDash val="solid"/>
                    </a:lnR>
                    <a:lnT>
                      <a:noFill/>
                    </a:lnT>
                    <a:lnB>
                      <a:noFill/>
                    </a:lnB>
                    <a:lnTlToBr w="12700" cmpd="sng">
                      <a:noFill/>
                      <a:prstDash val="solid"/>
                    </a:lnTlToBr>
                    <a:lnBlToTr w="12700" cmpd="sng">
                      <a:noFill/>
                      <a:prstDash val="solid"/>
                    </a:lnBlToTr>
                    <a:solidFill>
                      <a:sysClr val="window" lastClr="FFFFFF"/>
                    </a:solidFill>
                  </a:tcPr>
                </a:tc>
              </a:tr>
              <a:tr h="289560">
                <a:tc vMerge="1">
                  <a:txBody>
                    <a:bodyPr vert="horz" wrap="square"/>
                    <a:lstStyle/>
                    <a:p/>
                  </a:txBody>
                  <a:tcPr>
                    <a:lnL>
                      <a:noFill/>
                    </a:lnL>
                    <a:lnR>
                      <a:noFill/>
                    </a:lnR>
                  </a:tcPr>
                </a:tc>
                <a:tc vMerge="1">
                  <a:txBody>
                    <a:bodyPr vert="horz" wrap="square"/>
                    <a:lstStyle/>
                    <a:p/>
                  </a:txBody>
                  <a:tcPr>
                    <a:lnL>
                      <a:noFill/>
                    </a:lnL>
                    <a:lnR>
                      <a:noFill/>
                    </a:lnR>
                    <a:lnB w="12700" cmpd="sng">
                      <a:solidFill>
                        <a:schemeClr val="tx1"/>
                      </a:solidFill>
                      <a:prstDash val="solid"/>
                    </a:lnB>
                  </a:tcPr>
                </a:tc>
                <a:tc>
                  <a:txBody>
                    <a:bodyPr vert="horz" wrap="square"/>
                    <a:lstStyle>
                      <a:lvl1pPr marL="0" algn="l" defTabSz="914400" rtl="0" eaLnBrk="1" latinLnBrk="0" hangingPunct="1">
                        <a:defRPr sz="1800" kern="1200">
                          <a:solidFill>
                            <a:schemeClr val="dk1"/>
                          </a:solidFill>
                          <a:latin typeface="Arial"/>
                          <a:ea typeface="微软雅黑"/>
                        </a:defRPr>
                      </a:lvl1pPr>
                      <a:lvl2pPr marL="457200" algn="l" defTabSz="914400" rtl="0" eaLnBrk="1" latinLnBrk="0" hangingPunct="1">
                        <a:defRPr sz="1800" kern="1200">
                          <a:solidFill>
                            <a:schemeClr val="dk1"/>
                          </a:solidFill>
                          <a:latin typeface="Arial"/>
                          <a:ea typeface="微软雅黑"/>
                        </a:defRPr>
                      </a:lvl2pPr>
                      <a:lvl3pPr marL="914400" algn="l" defTabSz="914400" rtl="0" eaLnBrk="1" latinLnBrk="0" hangingPunct="1">
                        <a:defRPr sz="1800" kern="1200">
                          <a:solidFill>
                            <a:schemeClr val="dk1"/>
                          </a:solidFill>
                          <a:latin typeface="Arial"/>
                          <a:ea typeface="微软雅黑"/>
                        </a:defRPr>
                      </a:lvl3pPr>
                      <a:lvl4pPr marL="1371600" algn="l" defTabSz="914400" rtl="0" eaLnBrk="1" latinLnBrk="0" hangingPunct="1">
                        <a:defRPr sz="1800" kern="1200">
                          <a:solidFill>
                            <a:schemeClr val="dk1"/>
                          </a:solidFill>
                          <a:latin typeface="Arial"/>
                          <a:ea typeface="微软雅黑"/>
                        </a:defRPr>
                      </a:lvl4pPr>
                      <a:lvl5pPr marL="1828800" algn="l" defTabSz="914400" rtl="0" eaLnBrk="1" latinLnBrk="0" hangingPunct="1">
                        <a:defRPr sz="1800" kern="1200">
                          <a:solidFill>
                            <a:schemeClr val="dk1"/>
                          </a:solidFill>
                          <a:latin typeface="Arial"/>
                          <a:ea typeface="微软雅黑"/>
                        </a:defRPr>
                      </a:lvl5pPr>
                      <a:lvl6pPr marL="2286000" algn="l" defTabSz="914400" rtl="0" eaLnBrk="1" latinLnBrk="0" hangingPunct="1">
                        <a:defRPr sz="1800" kern="1200">
                          <a:solidFill>
                            <a:schemeClr val="dk1"/>
                          </a:solidFill>
                          <a:latin typeface="Arial"/>
                          <a:ea typeface="微软雅黑"/>
                        </a:defRPr>
                      </a:lvl6pPr>
                      <a:lvl7pPr marL="2743200" algn="l" defTabSz="914400" rtl="0" eaLnBrk="1" latinLnBrk="0" hangingPunct="1">
                        <a:defRPr sz="1800" kern="1200">
                          <a:solidFill>
                            <a:schemeClr val="dk1"/>
                          </a:solidFill>
                          <a:latin typeface="Arial"/>
                          <a:ea typeface="微软雅黑"/>
                        </a:defRPr>
                      </a:lvl7pPr>
                      <a:lvl8pPr marL="3200400" algn="l" defTabSz="914400" rtl="0" eaLnBrk="1" latinLnBrk="0" hangingPunct="1">
                        <a:defRPr sz="1800" kern="1200">
                          <a:solidFill>
                            <a:schemeClr val="dk1"/>
                          </a:solidFill>
                          <a:latin typeface="Arial"/>
                          <a:ea typeface="微软雅黑"/>
                        </a:defRPr>
                      </a:lvl8pPr>
                      <a:lvl9pPr marL="3657600" algn="l" defTabSz="914400" rtl="0" eaLnBrk="1" latinLnBrk="0" hangingPunct="1">
                        <a:defRPr sz="1800" kern="1200">
                          <a:solidFill>
                            <a:schemeClr val="dk1"/>
                          </a:solidFill>
                          <a:latin typeface="Arial"/>
                          <a:ea typeface="微软雅黑"/>
                        </a:defRPr>
                      </a:lvl9pPr>
                    </a:lstStyle>
                    <a:p>
                      <a:pPr>
                        <a:buNone/>
                      </a:pPr>
                      <a:endParaRPr lang="zh-CN" altLang="en-US" sz="1300">
                        <a:solidFill>
                          <a:srgbClr val="FF0000"/>
                        </a:solidFill>
                        <a:uFillTx/>
                        <a:latin typeface="+mn-ea"/>
                        <a:ea typeface="+mn-ea"/>
                        <a:sym typeface="+mn-ea"/>
                      </a:endParaRPr>
                    </a:p>
                  </a:txBody>
                  <a:tcPr anchor="ctr">
                    <a:lnL>
                      <a:noFill/>
                    </a:lnL>
                    <a:lnR>
                      <a:noFill/>
                    </a:lnR>
                    <a:lnT>
                      <a:noFill/>
                    </a:lnT>
                    <a:lnB>
                      <a:noFill/>
                    </a:lnB>
                    <a:lnTlToBr>
                      <a:noFill/>
                    </a:lnTlToBr>
                    <a:lnBlToTr>
                      <a:noFill/>
                    </a:lnBlToTr>
                    <a:solidFill>
                      <a:sysClr val="window" lastClr="FFFFFF"/>
                    </a:solidFill>
                  </a:tcPr>
                </a:tc>
                <a:tc>
                  <a:txBody>
                    <a:bodyPr vert="horz" wrap="square"/>
                    <a:lstStyle>
                      <a:lvl1pPr marL="0" algn="l" defTabSz="914400" rtl="0" eaLnBrk="1" latinLnBrk="0" hangingPunct="1">
                        <a:defRPr sz="1800" kern="1200">
                          <a:solidFill>
                            <a:schemeClr val="dk1"/>
                          </a:solidFill>
                          <a:latin typeface="Arial"/>
                          <a:ea typeface="微软雅黑"/>
                        </a:defRPr>
                      </a:lvl1pPr>
                      <a:lvl2pPr marL="457200" algn="l" defTabSz="914400" rtl="0" eaLnBrk="1" latinLnBrk="0" hangingPunct="1">
                        <a:defRPr sz="1800" kern="1200">
                          <a:solidFill>
                            <a:schemeClr val="dk1"/>
                          </a:solidFill>
                          <a:latin typeface="Arial"/>
                          <a:ea typeface="微软雅黑"/>
                        </a:defRPr>
                      </a:lvl2pPr>
                      <a:lvl3pPr marL="914400" algn="l" defTabSz="914400" rtl="0" eaLnBrk="1" latinLnBrk="0" hangingPunct="1">
                        <a:defRPr sz="1800" kern="1200">
                          <a:solidFill>
                            <a:schemeClr val="dk1"/>
                          </a:solidFill>
                          <a:latin typeface="Arial"/>
                          <a:ea typeface="微软雅黑"/>
                        </a:defRPr>
                      </a:lvl3pPr>
                      <a:lvl4pPr marL="1371600" algn="l" defTabSz="914400" rtl="0" eaLnBrk="1" latinLnBrk="0" hangingPunct="1">
                        <a:defRPr sz="1800" kern="1200">
                          <a:solidFill>
                            <a:schemeClr val="dk1"/>
                          </a:solidFill>
                          <a:latin typeface="Arial"/>
                          <a:ea typeface="微软雅黑"/>
                        </a:defRPr>
                      </a:lvl4pPr>
                      <a:lvl5pPr marL="1828800" algn="l" defTabSz="914400" rtl="0" eaLnBrk="1" latinLnBrk="0" hangingPunct="1">
                        <a:defRPr sz="1800" kern="1200">
                          <a:solidFill>
                            <a:schemeClr val="dk1"/>
                          </a:solidFill>
                          <a:latin typeface="Arial"/>
                          <a:ea typeface="微软雅黑"/>
                        </a:defRPr>
                      </a:lvl5pPr>
                      <a:lvl6pPr marL="2286000" algn="l" defTabSz="914400" rtl="0" eaLnBrk="1" latinLnBrk="0" hangingPunct="1">
                        <a:defRPr sz="1800" kern="1200">
                          <a:solidFill>
                            <a:schemeClr val="dk1"/>
                          </a:solidFill>
                          <a:latin typeface="Arial"/>
                          <a:ea typeface="微软雅黑"/>
                        </a:defRPr>
                      </a:lvl6pPr>
                      <a:lvl7pPr marL="2743200" algn="l" defTabSz="914400" rtl="0" eaLnBrk="1" latinLnBrk="0" hangingPunct="1">
                        <a:defRPr sz="1800" kern="1200">
                          <a:solidFill>
                            <a:schemeClr val="dk1"/>
                          </a:solidFill>
                          <a:latin typeface="Arial"/>
                          <a:ea typeface="微软雅黑"/>
                        </a:defRPr>
                      </a:lvl7pPr>
                      <a:lvl8pPr marL="3200400" algn="l" defTabSz="914400" rtl="0" eaLnBrk="1" latinLnBrk="0" hangingPunct="1">
                        <a:defRPr sz="1800" kern="1200">
                          <a:solidFill>
                            <a:schemeClr val="dk1"/>
                          </a:solidFill>
                          <a:latin typeface="Arial"/>
                          <a:ea typeface="微软雅黑"/>
                        </a:defRPr>
                      </a:lvl8pPr>
                      <a:lvl9pPr marL="3657600" algn="l" defTabSz="914400" rtl="0" eaLnBrk="1" latinLnBrk="0" hangingPunct="1">
                        <a:defRPr sz="1800" kern="1200">
                          <a:solidFill>
                            <a:schemeClr val="dk1"/>
                          </a:solidFill>
                          <a:latin typeface="Arial"/>
                          <a:ea typeface="微软雅黑"/>
                        </a:defRPr>
                      </a:lvl9pPr>
                    </a:lstStyle>
                    <a:p>
                      <a:pPr algn="ctr">
                        <a:buNone/>
                      </a:pPr>
                      <a:endParaRPr lang="zh-CN" altLang="en-US" sz="1300">
                        <a:solidFill>
                          <a:srgbClr val="FF0000"/>
                        </a:solidFill>
                        <a:uFillTx/>
                        <a:latin typeface="+mn-ea"/>
                        <a:ea typeface="+mn-ea"/>
                      </a:endParaRPr>
                    </a:p>
                  </a:txBody>
                  <a:tcPr anchor="ctr">
                    <a:lnL>
                      <a:noFill/>
                    </a:lnL>
                    <a:lnR>
                      <a:noFill/>
                    </a:lnR>
                    <a:lnT>
                      <a:noFill/>
                    </a:lnT>
                    <a:lnB>
                      <a:noFill/>
                    </a:lnB>
                    <a:lnTlToBr>
                      <a:noFill/>
                    </a:lnTlToBr>
                    <a:lnBlToTr>
                      <a:noFill/>
                    </a:lnBlToTr>
                    <a:solidFill>
                      <a:sysClr val="window" lastClr="FFFFFF"/>
                    </a:solidFill>
                  </a:tcPr>
                </a:tc>
                <a:tc>
                  <a:txBody>
                    <a:bodyPr vert="horz" wrap="square"/>
                    <a:lstStyle>
                      <a:lvl1pPr marL="0" algn="l" defTabSz="914400" rtl="0" eaLnBrk="1" latinLnBrk="0" hangingPunct="1">
                        <a:defRPr sz="1800" kern="1200">
                          <a:solidFill>
                            <a:schemeClr val="dk1"/>
                          </a:solidFill>
                          <a:latin typeface="Arial"/>
                          <a:ea typeface="微软雅黑"/>
                        </a:defRPr>
                      </a:lvl1pPr>
                      <a:lvl2pPr marL="457200" algn="l" defTabSz="914400" rtl="0" eaLnBrk="1" latinLnBrk="0" hangingPunct="1">
                        <a:defRPr sz="1800" kern="1200">
                          <a:solidFill>
                            <a:schemeClr val="dk1"/>
                          </a:solidFill>
                          <a:latin typeface="Arial"/>
                          <a:ea typeface="微软雅黑"/>
                        </a:defRPr>
                      </a:lvl2pPr>
                      <a:lvl3pPr marL="914400" algn="l" defTabSz="914400" rtl="0" eaLnBrk="1" latinLnBrk="0" hangingPunct="1">
                        <a:defRPr sz="1800" kern="1200">
                          <a:solidFill>
                            <a:schemeClr val="dk1"/>
                          </a:solidFill>
                          <a:latin typeface="Arial"/>
                          <a:ea typeface="微软雅黑"/>
                        </a:defRPr>
                      </a:lvl3pPr>
                      <a:lvl4pPr marL="1371600" algn="l" defTabSz="914400" rtl="0" eaLnBrk="1" latinLnBrk="0" hangingPunct="1">
                        <a:defRPr sz="1800" kern="1200">
                          <a:solidFill>
                            <a:schemeClr val="dk1"/>
                          </a:solidFill>
                          <a:latin typeface="Arial"/>
                          <a:ea typeface="微软雅黑"/>
                        </a:defRPr>
                      </a:lvl4pPr>
                      <a:lvl5pPr marL="1828800" algn="l" defTabSz="914400" rtl="0" eaLnBrk="1" latinLnBrk="0" hangingPunct="1">
                        <a:defRPr sz="1800" kern="1200">
                          <a:solidFill>
                            <a:schemeClr val="dk1"/>
                          </a:solidFill>
                          <a:latin typeface="Arial"/>
                          <a:ea typeface="微软雅黑"/>
                        </a:defRPr>
                      </a:lvl5pPr>
                      <a:lvl6pPr marL="2286000" algn="l" defTabSz="914400" rtl="0" eaLnBrk="1" latinLnBrk="0" hangingPunct="1">
                        <a:defRPr sz="1800" kern="1200">
                          <a:solidFill>
                            <a:schemeClr val="dk1"/>
                          </a:solidFill>
                          <a:latin typeface="Arial"/>
                          <a:ea typeface="微软雅黑"/>
                        </a:defRPr>
                      </a:lvl6pPr>
                      <a:lvl7pPr marL="2743200" algn="l" defTabSz="914400" rtl="0" eaLnBrk="1" latinLnBrk="0" hangingPunct="1">
                        <a:defRPr sz="1800" kern="1200">
                          <a:solidFill>
                            <a:schemeClr val="dk1"/>
                          </a:solidFill>
                          <a:latin typeface="Arial"/>
                          <a:ea typeface="微软雅黑"/>
                        </a:defRPr>
                      </a:lvl7pPr>
                      <a:lvl8pPr marL="3200400" algn="l" defTabSz="914400" rtl="0" eaLnBrk="1" latinLnBrk="0" hangingPunct="1">
                        <a:defRPr sz="1800" kern="1200">
                          <a:solidFill>
                            <a:schemeClr val="dk1"/>
                          </a:solidFill>
                          <a:latin typeface="Arial"/>
                          <a:ea typeface="微软雅黑"/>
                        </a:defRPr>
                      </a:lvl8pPr>
                      <a:lvl9pPr marL="3657600" algn="l" defTabSz="914400" rtl="0" eaLnBrk="1" latinLnBrk="0" hangingPunct="1">
                        <a:defRPr sz="1800" kern="1200">
                          <a:solidFill>
                            <a:schemeClr val="dk1"/>
                          </a:solidFill>
                          <a:latin typeface="Arial"/>
                          <a:ea typeface="微软雅黑"/>
                        </a:defRPr>
                      </a:lvl9pPr>
                    </a:lstStyle>
                    <a:p>
                      <a:pPr algn="ctr">
                        <a:buNone/>
                      </a:pPr>
                      <a:endParaRPr lang="zh-CN" altLang="en-US" sz="1300">
                        <a:solidFill>
                          <a:srgbClr val="FF0000"/>
                        </a:solidFill>
                        <a:uFillTx/>
                        <a:latin typeface="+mn-ea"/>
                        <a:ea typeface="+mn-ea"/>
                      </a:endParaRPr>
                    </a:p>
                  </a:txBody>
                  <a:tcPr anchor="ctr">
                    <a:lnL>
                      <a:noFill/>
                    </a:lnL>
                    <a:lnR>
                      <a:noFill/>
                    </a:lnR>
                    <a:lnT>
                      <a:noFill/>
                    </a:lnT>
                    <a:lnB>
                      <a:noFill/>
                    </a:lnB>
                    <a:lnTlToBr>
                      <a:noFill/>
                    </a:lnTlToBr>
                    <a:lnBlToTr>
                      <a:noFill/>
                    </a:lnBlToTr>
                    <a:solidFill>
                      <a:sysClr val="window" lastClr="FFFFFF"/>
                    </a:solidFill>
                  </a:tcPr>
                </a:tc>
                <a:tc>
                  <a:txBody>
                    <a:bodyPr vert="horz" wrap="square"/>
                    <a:lstStyle>
                      <a:lvl1pPr marL="0" algn="l" defTabSz="914400" rtl="0" eaLnBrk="1" latinLnBrk="0" hangingPunct="1">
                        <a:defRPr sz="1800" kern="1200">
                          <a:solidFill>
                            <a:schemeClr val="dk1"/>
                          </a:solidFill>
                          <a:latin typeface="Arial"/>
                          <a:ea typeface="微软雅黑"/>
                        </a:defRPr>
                      </a:lvl1pPr>
                      <a:lvl2pPr marL="457200" algn="l" defTabSz="914400" rtl="0" eaLnBrk="1" latinLnBrk="0" hangingPunct="1">
                        <a:defRPr sz="1800" kern="1200">
                          <a:solidFill>
                            <a:schemeClr val="dk1"/>
                          </a:solidFill>
                          <a:latin typeface="Arial"/>
                          <a:ea typeface="微软雅黑"/>
                        </a:defRPr>
                      </a:lvl2pPr>
                      <a:lvl3pPr marL="914400" algn="l" defTabSz="914400" rtl="0" eaLnBrk="1" latinLnBrk="0" hangingPunct="1">
                        <a:defRPr sz="1800" kern="1200">
                          <a:solidFill>
                            <a:schemeClr val="dk1"/>
                          </a:solidFill>
                          <a:latin typeface="Arial"/>
                          <a:ea typeface="微软雅黑"/>
                        </a:defRPr>
                      </a:lvl3pPr>
                      <a:lvl4pPr marL="1371600" algn="l" defTabSz="914400" rtl="0" eaLnBrk="1" latinLnBrk="0" hangingPunct="1">
                        <a:defRPr sz="1800" kern="1200">
                          <a:solidFill>
                            <a:schemeClr val="dk1"/>
                          </a:solidFill>
                          <a:latin typeface="Arial"/>
                          <a:ea typeface="微软雅黑"/>
                        </a:defRPr>
                      </a:lvl4pPr>
                      <a:lvl5pPr marL="1828800" algn="l" defTabSz="914400" rtl="0" eaLnBrk="1" latinLnBrk="0" hangingPunct="1">
                        <a:defRPr sz="1800" kern="1200">
                          <a:solidFill>
                            <a:schemeClr val="dk1"/>
                          </a:solidFill>
                          <a:latin typeface="Arial"/>
                          <a:ea typeface="微软雅黑"/>
                        </a:defRPr>
                      </a:lvl5pPr>
                      <a:lvl6pPr marL="2286000" algn="l" defTabSz="914400" rtl="0" eaLnBrk="1" latinLnBrk="0" hangingPunct="1">
                        <a:defRPr sz="1800" kern="1200">
                          <a:solidFill>
                            <a:schemeClr val="dk1"/>
                          </a:solidFill>
                          <a:latin typeface="Arial"/>
                          <a:ea typeface="微软雅黑"/>
                        </a:defRPr>
                      </a:lvl6pPr>
                      <a:lvl7pPr marL="2743200" algn="l" defTabSz="914400" rtl="0" eaLnBrk="1" latinLnBrk="0" hangingPunct="1">
                        <a:defRPr sz="1800" kern="1200">
                          <a:solidFill>
                            <a:schemeClr val="dk1"/>
                          </a:solidFill>
                          <a:latin typeface="Arial"/>
                          <a:ea typeface="微软雅黑"/>
                        </a:defRPr>
                      </a:lvl7pPr>
                      <a:lvl8pPr marL="3200400" algn="l" defTabSz="914400" rtl="0" eaLnBrk="1" latinLnBrk="0" hangingPunct="1">
                        <a:defRPr sz="1800" kern="1200">
                          <a:solidFill>
                            <a:schemeClr val="dk1"/>
                          </a:solidFill>
                          <a:latin typeface="Arial"/>
                          <a:ea typeface="微软雅黑"/>
                        </a:defRPr>
                      </a:lvl8pPr>
                      <a:lvl9pPr marL="3657600" algn="l" defTabSz="914400" rtl="0" eaLnBrk="1" latinLnBrk="0" hangingPunct="1">
                        <a:defRPr sz="1800" kern="1200">
                          <a:solidFill>
                            <a:schemeClr val="dk1"/>
                          </a:solidFill>
                          <a:latin typeface="Arial"/>
                          <a:ea typeface="微软雅黑"/>
                        </a:defRPr>
                      </a:lvl9pPr>
                    </a:lstStyle>
                    <a:p>
                      <a:pPr algn="ctr">
                        <a:buNone/>
                      </a:pPr>
                      <a:endParaRPr lang="en-US" altLang="zh-CN" sz="1300">
                        <a:solidFill>
                          <a:srgbClr val="FF0000"/>
                        </a:solidFill>
                        <a:uFillTx/>
                        <a:latin typeface="+mn-ea"/>
                        <a:ea typeface="+mn-ea"/>
                      </a:endParaRPr>
                    </a:p>
                  </a:txBody>
                  <a:tcPr anchor="ctr">
                    <a:lnL>
                      <a:noFill/>
                    </a:lnL>
                    <a:lnR>
                      <a:noFill/>
                    </a:lnR>
                    <a:lnT>
                      <a:noFill/>
                    </a:lnT>
                    <a:lnB>
                      <a:noFill/>
                    </a:lnB>
                    <a:lnTlToBr>
                      <a:noFill/>
                    </a:lnTlToBr>
                    <a:lnBlToTr>
                      <a:noFill/>
                    </a:lnBlToTr>
                    <a:solidFill>
                      <a:sysClr val="window" lastClr="FFFFFF"/>
                    </a:solidFill>
                  </a:tcPr>
                </a:tc>
              </a:tr>
              <a:tr h="289560">
                <a:tc vMerge="1">
                  <a:txBody>
                    <a:bodyPr vert="horz" wrap="square"/>
                    <a:lstStyle/>
                    <a:p/>
                  </a:txBody>
                  <a:tcPr>
                    <a:lnL>
                      <a:noFill/>
                    </a:lnL>
                    <a:lnR>
                      <a:noFill/>
                    </a:lnR>
                  </a:tcPr>
                </a:tc>
                <a:tc vMerge="1">
                  <a:txBody>
                    <a:bodyPr vert="horz" wrap="square"/>
                    <a:lstStyle/>
                    <a:p/>
                  </a:txBody>
                  <a:tcPr>
                    <a:lnL>
                      <a:noFill/>
                    </a:lnL>
                    <a:lnR>
                      <a:noFill/>
                    </a:lnR>
                  </a:tcPr>
                </a:tc>
                <a:tc>
                  <a:txBody>
                    <a:bodyPr vert="horz" wrap="square"/>
                    <a:lstStyle>
                      <a:lvl1pPr marL="0" algn="l" defTabSz="914400" rtl="0" eaLnBrk="1" latinLnBrk="0" hangingPunct="1">
                        <a:defRPr sz="1800" kern="1200">
                          <a:solidFill>
                            <a:schemeClr val="dk1"/>
                          </a:solidFill>
                          <a:latin typeface="Arial"/>
                          <a:ea typeface="微软雅黑"/>
                        </a:defRPr>
                      </a:lvl1pPr>
                      <a:lvl2pPr marL="457200" algn="l" defTabSz="914400" rtl="0" eaLnBrk="1" latinLnBrk="0" hangingPunct="1">
                        <a:defRPr sz="1800" kern="1200">
                          <a:solidFill>
                            <a:schemeClr val="dk1"/>
                          </a:solidFill>
                          <a:latin typeface="Arial"/>
                          <a:ea typeface="微软雅黑"/>
                        </a:defRPr>
                      </a:lvl2pPr>
                      <a:lvl3pPr marL="914400" algn="l" defTabSz="914400" rtl="0" eaLnBrk="1" latinLnBrk="0" hangingPunct="1">
                        <a:defRPr sz="1800" kern="1200">
                          <a:solidFill>
                            <a:schemeClr val="dk1"/>
                          </a:solidFill>
                          <a:latin typeface="Arial"/>
                          <a:ea typeface="微软雅黑"/>
                        </a:defRPr>
                      </a:lvl3pPr>
                      <a:lvl4pPr marL="1371600" algn="l" defTabSz="914400" rtl="0" eaLnBrk="1" latinLnBrk="0" hangingPunct="1">
                        <a:defRPr sz="1800" kern="1200">
                          <a:solidFill>
                            <a:schemeClr val="dk1"/>
                          </a:solidFill>
                          <a:latin typeface="Arial"/>
                          <a:ea typeface="微软雅黑"/>
                        </a:defRPr>
                      </a:lvl4pPr>
                      <a:lvl5pPr marL="1828800" algn="l" defTabSz="914400" rtl="0" eaLnBrk="1" latinLnBrk="0" hangingPunct="1">
                        <a:defRPr sz="1800" kern="1200">
                          <a:solidFill>
                            <a:schemeClr val="dk1"/>
                          </a:solidFill>
                          <a:latin typeface="Arial"/>
                          <a:ea typeface="微软雅黑"/>
                        </a:defRPr>
                      </a:lvl5pPr>
                      <a:lvl6pPr marL="2286000" algn="l" defTabSz="914400" rtl="0" eaLnBrk="1" latinLnBrk="0" hangingPunct="1">
                        <a:defRPr sz="1800" kern="1200">
                          <a:solidFill>
                            <a:schemeClr val="dk1"/>
                          </a:solidFill>
                          <a:latin typeface="Arial"/>
                          <a:ea typeface="微软雅黑"/>
                        </a:defRPr>
                      </a:lvl6pPr>
                      <a:lvl7pPr marL="2743200" algn="l" defTabSz="914400" rtl="0" eaLnBrk="1" latinLnBrk="0" hangingPunct="1">
                        <a:defRPr sz="1800" kern="1200">
                          <a:solidFill>
                            <a:schemeClr val="dk1"/>
                          </a:solidFill>
                          <a:latin typeface="Arial"/>
                          <a:ea typeface="微软雅黑"/>
                        </a:defRPr>
                      </a:lvl7pPr>
                      <a:lvl8pPr marL="3200400" algn="l" defTabSz="914400" rtl="0" eaLnBrk="1" latinLnBrk="0" hangingPunct="1">
                        <a:defRPr sz="1800" kern="1200">
                          <a:solidFill>
                            <a:schemeClr val="dk1"/>
                          </a:solidFill>
                          <a:latin typeface="Arial"/>
                          <a:ea typeface="微软雅黑"/>
                        </a:defRPr>
                      </a:lvl8pPr>
                      <a:lvl9pPr marL="3657600" algn="l" defTabSz="914400" rtl="0" eaLnBrk="1" latinLnBrk="0" hangingPunct="1">
                        <a:defRPr sz="1800" kern="1200">
                          <a:solidFill>
                            <a:schemeClr val="dk1"/>
                          </a:solidFill>
                          <a:latin typeface="Arial"/>
                          <a:ea typeface="微软雅黑"/>
                        </a:defRPr>
                      </a:lvl9pPr>
                    </a:lstStyle>
                    <a:p>
                      <a:pPr>
                        <a:buNone/>
                      </a:pPr>
                      <a:r>
                        <a:rPr lang="en-US" altLang="zh-CN" sz="1300">
                          <a:solidFill>
                            <a:srgbClr val="FF0000"/>
                          </a:solidFill>
                          <a:uFillTx/>
                          <a:latin typeface="+mn-ea"/>
                          <a:ea typeface="+mn-ea"/>
                          <a:sym typeface="+mn-ea"/>
                        </a:rPr>
                        <a:t>2.5. </a:t>
                      </a:r>
                      <a:r>
                        <a:rPr lang="zh-CN" altLang="en-US" sz="1300">
                          <a:solidFill>
                            <a:srgbClr val="FF0000"/>
                          </a:solidFill>
                          <a:uFillTx/>
                          <a:latin typeface="+mn-ea"/>
                          <a:ea typeface="+mn-ea"/>
                          <a:sym typeface="+mn-ea"/>
                        </a:rPr>
                        <a:t>恶性肠梗阻的人群</a:t>
                      </a:r>
                      <a:endParaRPr lang="zh-CN" altLang="en-US" sz="1300">
                        <a:solidFill>
                          <a:srgbClr val="FF0000"/>
                        </a:solidFill>
                        <a:uFillTx/>
                        <a:latin typeface="+mn-ea"/>
                        <a:ea typeface="+mn-ea"/>
                        <a:sym typeface="+mn-ea"/>
                      </a:endParaRPr>
                    </a:p>
                  </a:txBody>
                  <a:tcPr anchor="ctr">
                    <a:lnL>
                      <a:noFill/>
                    </a:lnL>
                    <a:lnR w="12700" cmpd="sng">
                      <a:solidFill>
                        <a:sysClr val="windowText" lastClr="000000"/>
                      </a:solidFill>
                      <a:prstDash val="solid"/>
                    </a:lnR>
                    <a:lnT>
                      <a:noFill/>
                    </a:lnT>
                    <a:lnB>
                      <a:noFill/>
                    </a:lnB>
                    <a:lnTlToBr w="12700" cmpd="sng">
                      <a:noFill/>
                      <a:prstDash val="solid"/>
                    </a:lnTlToBr>
                    <a:lnBlToTr w="12700" cmpd="sng">
                      <a:noFill/>
                      <a:prstDash val="solid"/>
                    </a:lnBlToTr>
                    <a:solidFill>
                      <a:sysClr val="window" lastClr="FFFFFF"/>
                    </a:solidFill>
                  </a:tcPr>
                </a:tc>
                <a:tc>
                  <a:txBody>
                    <a:bodyPr vert="horz" wrap="square"/>
                    <a:lstStyle>
                      <a:lvl1pPr marL="0" algn="l" defTabSz="914400" rtl="0" eaLnBrk="1" latinLnBrk="0" hangingPunct="1">
                        <a:defRPr sz="1800" kern="1200">
                          <a:solidFill>
                            <a:schemeClr val="dk1"/>
                          </a:solidFill>
                          <a:latin typeface="Arial"/>
                          <a:ea typeface="微软雅黑"/>
                        </a:defRPr>
                      </a:lvl1pPr>
                      <a:lvl2pPr marL="457200" algn="l" defTabSz="914400" rtl="0" eaLnBrk="1" latinLnBrk="0" hangingPunct="1">
                        <a:defRPr sz="1800" kern="1200">
                          <a:solidFill>
                            <a:schemeClr val="dk1"/>
                          </a:solidFill>
                          <a:latin typeface="Arial"/>
                          <a:ea typeface="微软雅黑"/>
                        </a:defRPr>
                      </a:lvl2pPr>
                      <a:lvl3pPr marL="914400" algn="l" defTabSz="914400" rtl="0" eaLnBrk="1" latinLnBrk="0" hangingPunct="1">
                        <a:defRPr sz="1800" kern="1200">
                          <a:solidFill>
                            <a:schemeClr val="dk1"/>
                          </a:solidFill>
                          <a:latin typeface="Arial"/>
                          <a:ea typeface="微软雅黑"/>
                        </a:defRPr>
                      </a:lvl3pPr>
                      <a:lvl4pPr marL="1371600" algn="l" defTabSz="914400" rtl="0" eaLnBrk="1" latinLnBrk="0" hangingPunct="1">
                        <a:defRPr sz="1800" kern="1200">
                          <a:solidFill>
                            <a:schemeClr val="dk1"/>
                          </a:solidFill>
                          <a:latin typeface="Arial"/>
                          <a:ea typeface="微软雅黑"/>
                        </a:defRPr>
                      </a:lvl4pPr>
                      <a:lvl5pPr marL="1828800" algn="l" defTabSz="914400" rtl="0" eaLnBrk="1" latinLnBrk="0" hangingPunct="1">
                        <a:defRPr sz="1800" kern="1200">
                          <a:solidFill>
                            <a:schemeClr val="dk1"/>
                          </a:solidFill>
                          <a:latin typeface="Arial"/>
                          <a:ea typeface="微软雅黑"/>
                        </a:defRPr>
                      </a:lvl5pPr>
                      <a:lvl6pPr marL="2286000" algn="l" defTabSz="914400" rtl="0" eaLnBrk="1" latinLnBrk="0" hangingPunct="1">
                        <a:defRPr sz="1800" kern="1200">
                          <a:solidFill>
                            <a:schemeClr val="dk1"/>
                          </a:solidFill>
                          <a:latin typeface="Arial"/>
                          <a:ea typeface="微软雅黑"/>
                        </a:defRPr>
                      </a:lvl6pPr>
                      <a:lvl7pPr marL="2743200" algn="l" defTabSz="914400" rtl="0" eaLnBrk="1" latinLnBrk="0" hangingPunct="1">
                        <a:defRPr sz="1800" kern="1200">
                          <a:solidFill>
                            <a:schemeClr val="dk1"/>
                          </a:solidFill>
                          <a:latin typeface="Arial"/>
                          <a:ea typeface="微软雅黑"/>
                        </a:defRPr>
                      </a:lvl7pPr>
                      <a:lvl8pPr marL="3200400" algn="l" defTabSz="914400" rtl="0" eaLnBrk="1" latinLnBrk="0" hangingPunct="1">
                        <a:defRPr sz="1800" kern="1200">
                          <a:solidFill>
                            <a:schemeClr val="dk1"/>
                          </a:solidFill>
                          <a:latin typeface="Arial"/>
                          <a:ea typeface="微软雅黑"/>
                        </a:defRPr>
                      </a:lvl8pPr>
                      <a:lvl9pPr marL="3657600" algn="l" defTabSz="914400" rtl="0" eaLnBrk="1" latinLnBrk="0" hangingPunct="1">
                        <a:defRPr sz="1800" kern="1200">
                          <a:solidFill>
                            <a:schemeClr val="dk1"/>
                          </a:solidFill>
                          <a:latin typeface="Arial"/>
                          <a:ea typeface="微软雅黑"/>
                        </a:defRPr>
                      </a:lvl9pPr>
                    </a:lstStyle>
                    <a:p>
                      <a:pPr algn="ctr">
                        <a:buNone/>
                      </a:pPr>
                      <a:r>
                        <a:rPr lang="zh-CN" altLang="en-US" sz="1300">
                          <a:solidFill>
                            <a:srgbClr val="FF0000"/>
                          </a:solidFill>
                          <a:uFillTx/>
                          <a:latin typeface="+mn-ea"/>
                          <a:ea typeface="+mn-ea"/>
                          <a:sym typeface="+mn-ea"/>
                        </a:rPr>
                        <a:t>推荐等级</a:t>
                      </a:r>
                      <a:r>
                        <a:rPr lang="en-US" altLang="zh-CN" sz="1300">
                          <a:solidFill>
                            <a:srgbClr val="FF0000"/>
                          </a:solidFill>
                          <a:uFillTx/>
                          <a:latin typeface="+mn-ea"/>
                          <a:ea typeface="+mn-ea"/>
                          <a:sym typeface="+mn-ea"/>
                        </a:rPr>
                        <a:t>Ⅰ</a:t>
                      </a:r>
                      <a:r>
                        <a:rPr lang="zh-CN" altLang="en-US" sz="1300">
                          <a:solidFill>
                            <a:srgbClr val="FF0000"/>
                          </a:solidFill>
                          <a:uFillTx/>
                          <a:latin typeface="+mn-ea"/>
                          <a:ea typeface="+mn-ea"/>
                          <a:sym typeface="+mn-ea"/>
                        </a:rPr>
                        <a:t>级</a:t>
                      </a:r>
                      <a:endParaRPr lang="zh-CN" altLang="en-US" sz="1300">
                        <a:solidFill>
                          <a:srgbClr val="FF0000"/>
                        </a:solidFill>
                        <a:uFillTx/>
                        <a:latin typeface="+mn-ea"/>
                        <a:ea typeface="+mn-ea"/>
                        <a:sym typeface="+mn-ea"/>
                      </a:endParaRPr>
                    </a:p>
                  </a:txBody>
                  <a:tcPr anchor="ctr">
                    <a:lnL w="12700" cmpd="sng">
                      <a:solidFill>
                        <a:sysClr val="windowText" lastClr="000000"/>
                      </a:solidFill>
                      <a:prstDash val="solid"/>
                    </a:lnL>
                    <a:lnR w="12700" cmpd="sng">
                      <a:solidFill>
                        <a:sysClr val="windowText" lastClr="000000"/>
                      </a:solidFill>
                      <a:prstDash val="solid"/>
                    </a:lnR>
                    <a:lnT>
                      <a:noFill/>
                    </a:lnT>
                    <a:lnB>
                      <a:noFill/>
                    </a:lnB>
                    <a:lnTlToBr w="12700" cmpd="sng">
                      <a:noFill/>
                      <a:prstDash val="solid"/>
                    </a:lnTlToBr>
                    <a:lnBlToTr w="12700" cmpd="sng">
                      <a:noFill/>
                      <a:prstDash val="solid"/>
                    </a:lnBlToTr>
                    <a:solidFill>
                      <a:sysClr val="window" lastClr="FFFFFF"/>
                    </a:solidFill>
                  </a:tcPr>
                </a:tc>
                <a:tc>
                  <a:txBody>
                    <a:bodyPr vert="horz" wrap="square"/>
                    <a:lstStyle>
                      <a:lvl1pPr marL="0" algn="l" defTabSz="914400" rtl="0" eaLnBrk="1" latinLnBrk="0" hangingPunct="1">
                        <a:defRPr sz="1800" kern="1200">
                          <a:solidFill>
                            <a:schemeClr val="dk1"/>
                          </a:solidFill>
                          <a:latin typeface="Arial"/>
                          <a:ea typeface="微软雅黑"/>
                        </a:defRPr>
                      </a:lvl1pPr>
                      <a:lvl2pPr marL="457200" algn="l" defTabSz="914400" rtl="0" eaLnBrk="1" latinLnBrk="0" hangingPunct="1">
                        <a:defRPr sz="1800" kern="1200">
                          <a:solidFill>
                            <a:schemeClr val="dk1"/>
                          </a:solidFill>
                          <a:latin typeface="Arial"/>
                          <a:ea typeface="微软雅黑"/>
                        </a:defRPr>
                      </a:lvl2pPr>
                      <a:lvl3pPr marL="914400" algn="l" defTabSz="914400" rtl="0" eaLnBrk="1" latinLnBrk="0" hangingPunct="1">
                        <a:defRPr sz="1800" kern="1200">
                          <a:solidFill>
                            <a:schemeClr val="dk1"/>
                          </a:solidFill>
                          <a:latin typeface="Arial"/>
                          <a:ea typeface="微软雅黑"/>
                        </a:defRPr>
                      </a:lvl3pPr>
                      <a:lvl4pPr marL="1371600" algn="l" defTabSz="914400" rtl="0" eaLnBrk="1" latinLnBrk="0" hangingPunct="1">
                        <a:defRPr sz="1800" kern="1200">
                          <a:solidFill>
                            <a:schemeClr val="dk1"/>
                          </a:solidFill>
                          <a:latin typeface="Arial"/>
                          <a:ea typeface="微软雅黑"/>
                        </a:defRPr>
                      </a:lvl4pPr>
                      <a:lvl5pPr marL="1828800" algn="l" defTabSz="914400" rtl="0" eaLnBrk="1" latinLnBrk="0" hangingPunct="1">
                        <a:defRPr sz="1800" kern="1200">
                          <a:solidFill>
                            <a:schemeClr val="dk1"/>
                          </a:solidFill>
                          <a:latin typeface="Arial"/>
                          <a:ea typeface="微软雅黑"/>
                        </a:defRPr>
                      </a:lvl5pPr>
                      <a:lvl6pPr marL="2286000" algn="l" defTabSz="914400" rtl="0" eaLnBrk="1" latinLnBrk="0" hangingPunct="1">
                        <a:defRPr sz="1800" kern="1200">
                          <a:solidFill>
                            <a:schemeClr val="dk1"/>
                          </a:solidFill>
                          <a:latin typeface="Arial"/>
                          <a:ea typeface="微软雅黑"/>
                        </a:defRPr>
                      </a:lvl6pPr>
                      <a:lvl7pPr marL="2743200" algn="l" defTabSz="914400" rtl="0" eaLnBrk="1" latinLnBrk="0" hangingPunct="1">
                        <a:defRPr sz="1800" kern="1200">
                          <a:solidFill>
                            <a:schemeClr val="dk1"/>
                          </a:solidFill>
                          <a:latin typeface="Arial"/>
                          <a:ea typeface="微软雅黑"/>
                        </a:defRPr>
                      </a:lvl7pPr>
                      <a:lvl8pPr marL="3200400" algn="l" defTabSz="914400" rtl="0" eaLnBrk="1" latinLnBrk="0" hangingPunct="1">
                        <a:defRPr sz="1800" kern="1200">
                          <a:solidFill>
                            <a:schemeClr val="dk1"/>
                          </a:solidFill>
                          <a:latin typeface="Arial"/>
                          <a:ea typeface="微软雅黑"/>
                        </a:defRPr>
                      </a:lvl8pPr>
                      <a:lvl9pPr marL="3657600" algn="l" defTabSz="914400" rtl="0" eaLnBrk="1" latinLnBrk="0" hangingPunct="1">
                        <a:defRPr sz="1800" kern="1200">
                          <a:solidFill>
                            <a:schemeClr val="dk1"/>
                          </a:solidFill>
                          <a:latin typeface="Arial"/>
                          <a:ea typeface="微软雅黑"/>
                        </a:defRPr>
                      </a:lvl9pPr>
                    </a:lstStyle>
                    <a:p>
                      <a:pPr algn="ctr">
                        <a:buNone/>
                      </a:pPr>
                      <a:r>
                        <a:rPr lang="zh-CN" altLang="en-US" sz="1300">
                          <a:solidFill>
                            <a:srgbClr val="FF0000"/>
                          </a:solidFill>
                          <a:uFillTx/>
                          <a:latin typeface="+mn-ea"/>
                          <a:ea typeface="+mn-ea"/>
                        </a:rPr>
                        <a:t>证据等级</a:t>
                      </a:r>
                      <a:r>
                        <a:rPr lang="en-US" altLang="zh-CN" sz="1300">
                          <a:solidFill>
                            <a:srgbClr val="FF0000"/>
                          </a:solidFill>
                          <a:uFillTx/>
                          <a:latin typeface="+mn-ea"/>
                          <a:ea typeface="+mn-ea"/>
                          <a:sym typeface="+mn-ea"/>
                        </a:rPr>
                        <a:t>1A</a:t>
                      </a:r>
                      <a:r>
                        <a:rPr lang="zh-CN" altLang="en-US" sz="1300">
                          <a:solidFill>
                            <a:srgbClr val="FF0000"/>
                          </a:solidFill>
                          <a:uFillTx/>
                          <a:latin typeface="+mn-ea"/>
                          <a:ea typeface="+mn-ea"/>
                        </a:rPr>
                        <a:t>级</a:t>
                      </a:r>
                      <a:endParaRPr lang="zh-CN" altLang="en-US" sz="1300">
                        <a:solidFill>
                          <a:srgbClr val="FF0000"/>
                        </a:solidFill>
                        <a:uFillTx/>
                        <a:latin typeface="+mn-ea"/>
                        <a:ea typeface="+mn-ea"/>
                      </a:endParaRPr>
                    </a:p>
                  </a:txBody>
                  <a:tcPr anchor="ctr">
                    <a:lnL w="12700" cmpd="sng">
                      <a:solidFill>
                        <a:sysClr val="windowText" lastClr="000000"/>
                      </a:solidFill>
                      <a:prstDash val="solid"/>
                    </a:lnL>
                    <a:lnR w="12700" cmpd="sng">
                      <a:solidFill>
                        <a:sysClr val="windowText" lastClr="000000"/>
                      </a:solidFill>
                      <a:prstDash val="solid"/>
                    </a:lnR>
                    <a:lnT>
                      <a:noFill/>
                    </a:lnT>
                    <a:lnB>
                      <a:noFill/>
                    </a:lnB>
                    <a:lnTlToBr w="12700" cmpd="sng">
                      <a:noFill/>
                      <a:prstDash val="solid"/>
                    </a:lnTlToBr>
                    <a:lnBlToTr w="12700" cmpd="sng">
                      <a:noFill/>
                      <a:prstDash val="solid"/>
                    </a:lnBlToTr>
                    <a:solidFill>
                      <a:sysClr val="window" lastClr="FFFFFF"/>
                    </a:solidFill>
                  </a:tcPr>
                </a:tc>
                <a:tc>
                  <a:txBody>
                    <a:bodyPr vert="horz" wrap="square"/>
                    <a:lstStyle>
                      <a:lvl1pPr marL="0" algn="l" defTabSz="914400" rtl="0" eaLnBrk="1" latinLnBrk="0" hangingPunct="1">
                        <a:defRPr sz="1800" kern="1200">
                          <a:solidFill>
                            <a:schemeClr val="dk1"/>
                          </a:solidFill>
                          <a:latin typeface="Arial"/>
                          <a:ea typeface="微软雅黑"/>
                        </a:defRPr>
                      </a:lvl1pPr>
                      <a:lvl2pPr marL="457200" algn="l" defTabSz="914400" rtl="0" eaLnBrk="1" latinLnBrk="0" hangingPunct="1">
                        <a:defRPr sz="1800" kern="1200">
                          <a:solidFill>
                            <a:schemeClr val="dk1"/>
                          </a:solidFill>
                          <a:latin typeface="Arial"/>
                          <a:ea typeface="微软雅黑"/>
                        </a:defRPr>
                      </a:lvl2pPr>
                      <a:lvl3pPr marL="914400" algn="l" defTabSz="914400" rtl="0" eaLnBrk="1" latinLnBrk="0" hangingPunct="1">
                        <a:defRPr sz="1800" kern="1200">
                          <a:solidFill>
                            <a:schemeClr val="dk1"/>
                          </a:solidFill>
                          <a:latin typeface="Arial"/>
                          <a:ea typeface="微软雅黑"/>
                        </a:defRPr>
                      </a:lvl3pPr>
                      <a:lvl4pPr marL="1371600" algn="l" defTabSz="914400" rtl="0" eaLnBrk="1" latinLnBrk="0" hangingPunct="1">
                        <a:defRPr sz="1800" kern="1200">
                          <a:solidFill>
                            <a:schemeClr val="dk1"/>
                          </a:solidFill>
                          <a:latin typeface="Arial"/>
                          <a:ea typeface="微软雅黑"/>
                        </a:defRPr>
                      </a:lvl4pPr>
                      <a:lvl5pPr marL="1828800" algn="l" defTabSz="914400" rtl="0" eaLnBrk="1" latinLnBrk="0" hangingPunct="1">
                        <a:defRPr sz="1800" kern="1200">
                          <a:solidFill>
                            <a:schemeClr val="dk1"/>
                          </a:solidFill>
                          <a:latin typeface="Arial"/>
                          <a:ea typeface="微软雅黑"/>
                        </a:defRPr>
                      </a:lvl5pPr>
                      <a:lvl6pPr marL="2286000" algn="l" defTabSz="914400" rtl="0" eaLnBrk="1" latinLnBrk="0" hangingPunct="1">
                        <a:defRPr sz="1800" kern="1200">
                          <a:solidFill>
                            <a:schemeClr val="dk1"/>
                          </a:solidFill>
                          <a:latin typeface="Arial"/>
                          <a:ea typeface="微软雅黑"/>
                        </a:defRPr>
                      </a:lvl6pPr>
                      <a:lvl7pPr marL="2743200" algn="l" defTabSz="914400" rtl="0" eaLnBrk="1" latinLnBrk="0" hangingPunct="1">
                        <a:defRPr sz="1800" kern="1200">
                          <a:solidFill>
                            <a:schemeClr val="dk1"/>
                          </a:solidFill>
                          <a:latin typeface="Arial"/>
                          <a:ea typeface="微软雅黑"/>
                        </a:defRPr>
                      </a:lvl7pPr>
                      <a:lvl8pPr marL="3200400" algn="l" defTabSz="914400" rtl="0" eaLnBrk="1" latinLnBrk="0" hangingPunct="1">
                        <a:defRPr sz="1800" kern="1200">
                          <a:solidFill>
                            <a:schemeClr val="dk1"/>
                          </a:solidFill>
                          <a:latin typeface="Arial"/>
                          <a:ea typeface="微软雅黑"/>
                        </a:defRPr>
                      </a:lvl8pPr>
                      <a:lvl9pPr marL="3657600" algn="l" defTabSz="914400" rtl="0" eaLnBrk="1" latinLnBrk="0" hangingPunct="1">
                        <a:defRPr sz="1800" kern="1200">
                          <a:solidFill>
                            <a:schemeClr val="dk1"/>
                          </a:solidFill>
                          <a:latin typeface="Arial"/>
                          <a:ea typeface="微软雅黑"/>
                        </a:defRPr>
                      </a:lvl9pPr>
                    </a:lstStyle>
                    <a:p>
                      <a:pPr algn="ctr">
                        <a:buNone/>
                      </a:pPr>
                      <a:r>
                        <a:rPr lang="en-US" altLang="zh-CN" sz="1300">
                          <a:solidFill>
                            <a:srgbClr val="FF0000"/>
                          </a:solidFill>
                          <a:uFillTx/>
                          <a:latin typeface="+mn-ea"/>
                          <a:ea typeface="+mn-ea"/>
                        </a:rPr>
                        <a:t>94.23%</a:t>
                      </a:r>
                      <a:endParaRPr lang="en-US" altLang="zh-CN" sz="1300">
                        <a:solidFill>
                          <a:srgbClr val="FF0000"/>
                        </a:solidFill>
                        <a:uFillTx/>
                        <a:latin typeface="+mn-ea"/>
                        <a:ea typeface="+mn-ea"/>
                      </a:endParaRPr>
                    </a:p>
                  </a:txBody>
                  <a:tcPr anchor="ctr">
                    <a:lnL w="12700" cmpd="sng">
                      <a:solidFill>
                        <a:sysClr val="windowText" lastClr="000000"/>
                      </a:solidFill>
                      <a:prstDash val="solid"/>
                    </a:lnL>
                    <a:lnR w="12700" cmpd="sng">
                      <a:solidFill>
                        <a:sysClr val="windowText" lastClr="000000"/>
                      </a:solidFill>
                      <a:prstDash val="solid"/>
                    </a:lnR>
                    <a:lnT>
                      <a:noFill/>
                    </a:lnT>
                    <a:lnB>
                      <a:noFill/>
                    </a:lnB>
                    <a:lnTlToBr w="12700" cmpd="sng">
                      <a:noFill/>
                      <a:prstDash val="solid"/>
                    </a:lnTlToBr>
                    <a:lnBlToTr w="12700" cmpd="sng">
                      <a:noFill/>
                      <a:prstDash val="solid"/>
                    </a:lnBlToTr>
                    <a:solidFill>
                      <a:sysClr val="window" lastClr="FFFFFF"/>
                    </a:solidFill>
                  </a:tcPr>
                </a:tc>
              </a:tr>
              <a:tr h="289560">
                <a:tc vMerge="1">
                  <a:txBody>
                    <a:bodyPr vert="horz" wrap="square"/>
                    <a:lstStyle/>
                    <a:p/>
                  </a:txBody>
                  <a:tcPr>
                    <a:lnL>
                      <a:noFill/>
                    </a:lnL>
                    <a:lnR>
                      <a:noFill/>
                    </a:lnR>
                  </a:tcPr>
                </a:tc>
                <a:tc vMerge="1">
                  <a:txBody>
                    <a:bodyPr vert="horz" wrap="square"/>
                    <a:lstStyle/>
                    <a:p/>
                  </a:txBody>
                  <a:tcPr>
                    <a:lnL>
                      <a:noFill/>
                    </a:lnL>
                    <a:lnR>
                      <a:noFill/>
                    </a:lnR>
                    <a:lnB w="12700" cmpd="sng">
                      <a:solidFill>
                        <a:schemeClr val="tx1"/>
                      </a:solidFill>
                      <a:prstDash val="solid"/>
                    </a:lnB>
                  </a:tcPr>
                </a:tc>
                <a:tc>
                  <a:txBody>
                    <a:bodyPr vert="horz" wrap="square"/>
                    <a:lstStyle>
                      <a:lvl1pPr marL="0" algn="l" defTabSz="914400" rtl="0" eaLnBrk="1" latinLnBrk="0" hangingPunct="1">
                        <a:defRPr sz="1800" kern="1200">
                          <a:solidFill>
                            <a:schemeClr val="dk1"/>
                          </a:solidFill>
                          <a:latin typeface="Arial"/>
                          <a:ea typeface="微软雅黑"/>
                        </a:defRPr>
                      </a:lvl1pPr>
                      <a:lvl2pPr marL="457200" algn="l" defTabSz="914400" rtl="0" eaLnBrk="1" latinLnBrk="0" hangingPunct="1">
                        <a:defRPr sz="1800" kern="1200">
                          <a:solidFill>
                            <a:schemeClr val="dk1"/>
                          </a:solidFill>
                          <a:latin typeface="Arial"/>
                          <a:ea typeface="微软雅黑"/>
                        </a:defRPr>
                      </a:lvl2pPr>
                      <a:lvl3pPr marL="914400" algn="l" defTabSz="914400" rtl="0" eaLnBrk="1" latinLnBrk="0" hangingPunct="1">
                        <a:defRPr sz="1800" kern="1200">
                          <a:solidFill>
                            <a:schemeClr val="dk1"/>
                          </a:solidFill>
                          <a:latin typeface="Arial"/>
                          <a:ea typeface="微软雅黑"/>
                        </a:defRPr>
                      </a:lvl3pPr>
                      <a:lvl4pPr marL="1371600" algn="l" defTabSz="914400" rtl="0" eaLnBrk="1" latinLnBrk="0" hangingPunct="1">
                        <a:defRPr sz="1800" kern="1200">
                          <a:solidFill>
                            <a:schemeClr val="dk1"/>
                          </a:solidFill>
                          <a:latin typeface="Arial"/>
                          <a:ea typeface="微软雅黑"/>
                        </a:defRPr>
                      </a:lvl4pPr>
                      <a:lvl5pPr marL="1828800" algn="l" defTabSz="914400" rtl="0" eaLnBrk="1" latinLnBrk="0" hangingPunct="1">
                        <a:defRPr sz="1800" kern="1200">
                          <a:solidFill>
                            <a:schemeClr val="dk1"/>
                          </a:solidFill>
                          <a:latin typeface="Arial"/>
                          <a:ea typeface="微软雅黑"/>
                        </a:defRPr>
                      </a:lvl5pPr>
                      <a:lvl6pPr marL="2286000" algn="l" defTabSz="914400" rtl="0" eaLnBrk="1" latinLnBrk="0" hangingPunct="1">
                        <a:defRPr sz="1800" kern="1200">
                          <a:solidFill>
                            <a:schemeClr val="dk1"/>
                          </a:solidFill>
                          <a:latin typeface="Arial"/>
                          <a:ea typeface="微软雅黑"/>
                        </a:defRPr>
                      </a:lvl6pPr>
                      <a:lvl7pPr marL="2743200" algn="l" defTabSz="914400" rtl="0" eaLnBrk="1" latinLnBrk="0" hangingPunct="1">
                        <a:defRPr sz="1800" kern="1200">
                          <a:solidFill>
                            <a:schemeClr val="dk1"/>
                          </a:solidFill>
                          <a:latin typeface="Arial"/>
                          <a:ea typeface="微软雅黑"/>
                        </a:defRPr>
                      </a:lvl7pPr>
                      <a:lvl8pPr marL="3200400" algn="l" defTabSz="914400" rtl="0" eaLnBrk="1" latinLnBrk="0" hangingPunct="1">
                        <a:defRPr sz="1800" kern="1200">
                          <a:solidFill>
                            <a:schemeClr val="dk1"/>
                          </a:solidFill>
                          <a:latin typeface="Arial"/>
                          <a:ea typeface="微软雅黑"/>
                        </a:defRPr>
                      </a:lvl8pPr>
                      <a:lvl9pPr marL="3657600" algn="l" defTabSz="914400" rtl="0" eaLnBrk="1" latinLnBrk="0" hangingPunct="1">
                        <a:defRPr sz="1800" kern="1200">
                          <a:solidFill>
                            <a:schemeClr val="dk1"/>
                          </a:solidFill>
                          <a:latin typeface="Arial"/>
                          <a:ea typeface="微软雅黑"/>
                        </a:defRPr>
                      </a:lvl9pPr>
                    </a:lstStyle>
                    <a:p>
                      <a:pPr>
                        <a:buNone/>
                      </a:pPr>
                      <a:endParaRPr lang="zh-CN" altLang="en-US" sz="1300">
                        <a:solidFill>
                          <a:srgbClr val="FF0000"/>
                        </a:solidFill>
                        <a:uFillTx/>
                        <a:latin typeface="+mn-ea"/>
                        <a:ea typeface="+mn-ea"/>
                        <a:sym typeface="+mn-ea"/>
                      </a:endParaRPr>
                    </a:p>
                  </a:txBody>
                  <a:tcPr anchor="ctr">
                    <a:lnL>
                      <a:noFill/>
                    </a:lnL>
                    <a:lnR>
                      <a:noFill/>
                    </a:lnR>
                    <a:lnT>
                      <a:noFill/>
                    </a:lnT>
                    <a:lnB>
                      <a:noFill/>
                    </a:lnB>
                    <a:lnTlToBr>
                      <a:noFill/>
                    </a:lnTlToBr>
                    <a:lnBlToTr>
                      <a:noFill/>
                    </a:lnBlToTr>
                    <a:solidFill>
                      <a:sysClr val="window" lastClr="FFFFFF"/>
                    </a:solidFill>
                  </a:tcPr>
                </a:tc>
                <a:tc>
                  <a:txBody>
                    <a:bodyPr vert="horz" wrap="square"/>
                    <a:lstStyle>
                      <a:lvl1pPr marL="0" algn="l" defTabSz="914400" rtl="0" eaLnBrk="1" latinLnBrk="0" hangingPunct="1">
                        <a:defRPr sz="1800" kern="1200">
                          <a:solidFill>
                            <a:schemeClr val="dk1"/>
                          </a:solidFill>
                          <a:latin typeface="Arial"/>
                          <a:ea typeface="微软雅黑"/>
                        </a:defRPr>
                      </a:lvl1pPr>
                      <a:lvl2pPr marL="457200" algn="l" defTabSz="914400" rtl="0" eaLnBrk="1" latinLnBrk="0" hangingPunct="1">
                        <a:defRPr sz="1800" kern="1200">
                          <a:solidFill>
                            <a:schemeClr val="dk1"/>
                          </a:solidFill>
                          <a:latin typeface="Arial"/>
                          <a:ea typeface="微软雅黑"/>
                        </a:defRPr>
                      </a:lvl2pPr>
                      <a:lvl3pPr marL="914400" algn="l" defTabSz="914400" rtl="0" eaLnBrk="1" latinLnBrk="0" hangingPunct="1">
                        <a:defRPr sz="1800" kern="1200">
                          <a:solidFill>
                            <a:schemeClr val="dk1"/>
                          </a:solidFill>
                          <a:latin typeface="Arial"/>
                          <a:ea typeface="微软雅黑"/>
                        </a:defRPr>
                      </a:lvl3pPr>
                      <a:lvl4pPr marL="1371600" algn="l" defTabSz="914400" rtl="0" eaLnBrk="1" latinLnBrk="0" hangingPunct="1">
                        <a:defRPr sz="1800" kern="1200">
                          <a:solidFill>
                            <a:schemeClr val="dk1"/>
                          </a:solidFill>
                          <a:latin typeface="Arial"/>
                          <a:ea typeface="微软雅黑"/>
                        </a:defRPr>
                      </a:lvl4pPr>
                      <a:lvl5pPr marL="1828800" algn="l" defTabSz="914400" rtl="0" eaLnBrk="1" latinLnBrk="0" hangingPunct="1">
                        <a:defRPr sz="1800" kern="1200">
                          <a:solidFill>
                            <a:schemeClr val="dk1"/>
                          </a:solidFill>
                          <a:latin typeface="Arial"/>
                          <a:ea typeface="微软雅黑"/>
                        </a:defRPr>
                      </a:lvl5pPr>
                      <a:lvl6pPr marL="2286000" algn="l" defTabSz="914400" rtl="0" eaLnBrk="1" latinLnBrk="0" hangingPunct="1">
                        <a:defRPr sz="1800" kern="1200">
                          <a:solidFill>
                            <a:schemeClr val="dk1"/>
                          </a:solidFill>
                          <a:latin typeface="Arial"/>
                          <a:ea typeface="微软雅黑"/>
                        </a:defRPr>
                      </a:lvl6pPr>
                      <a:lvl7pPr marL="2743200" algn="l" defTabSz="914400" rtl="0" eaLnBrk="1" latinLnBrk="0" hangingPunct="1">
                        <a:defRPr sz="1800" kern="1200">
                          <a:solidFill>
                            <a:schemeClr val="dk1"/>
                          </a:solidFill>
                          <a:latin typeface="Arial"/>
                          <a:ea typeface="微软雅黑"/>
                        </a:defRPr>
                      </a:lvl7pPr>
                      <a:lvl8pPr marL="3200400" algn="l" defTabSz="914400" rtl="0" eaLnBrk="1" latinLnBrk="0" hangingPunct="1">
                        <a:defRPr sz="1800" kern="1200">
                          <a:solidFill>
                            <a:schemeClr val="dk1"/>
                          </a:solidFill>
                          <a:latin typeface="Arial"/>
                          <a:ea typeface="微软雅黑"/>
                        </a:defRPr>
                      </a:lvl8pPr>
                      <a:lvl9pPr marL="3657600" algn="l" defTabSz="914400" rtl="0" eaLnBrk="1" latinLnBrk="0" hangingPunct="1">
                        <a:defRPr sz="1800" kern="1200">
                          <a:solidFill>
                            <a:schemeClr val="dk1"/>
                          </a:solidFill>
                          <a:latin typeface="Arial"/>
                          <a:ea typeface="微软雅黑"/>
                        </a:defRPr>
                      </a:lvl9pPr>
                    </a:lstStyle>
                    <a:p>
                      <a:pPr algn="ctr">
                        <a:buNone/>
                      </a:pPr>
                      <a:endParaRPr lang="zh-CN" altLang="en-US" sz="1300">
                        <a:solidFill>
                          <a:srgbClr val="FF0000"/>
                        </a:solidFill>
                        <a:uFillTx/>
                        <a:latin typeface="+mn-ea"/>
                        <a:ea typeface="+mn-ea"/>
                      </a:endParaRPr>
                    </a:p>
                  </a:txBody>
                  <a:tcPr anchor="ctr">
                    <a:lnL>
                      <a:noFill/>
                    </a:lnL>
                    <a:lnR>
                      <a:noFill/>
                    </a:lnR>
                    <a:lnT>
                      <a:noFill/>
                    </a:lnT>
                    <a:lnB>
                      <a:noFill/>
                    </a:lnB>
                    <a:lnTlToBr>
                      <a:noFill/>
                    </a:lnTlToBr>
                    <a:lnBlToTr>
                      <a:noFill/>
                    </a:lnBlToTr>
                    <a:solidFill>
                      <a:sysClr val="window" lastClr="FFFFFF"/>
                    </a:solidFill>
                  </a:tcPr>
                </a:tc>
                <a:tc>
                  <a:txBody>
                    <a:bodyPr vert="horz" wrap="square"/>
                    <a:lstStyle>
                      <a:lvl1pPr marL="0" algn="l" defTabSz="914400" rtl="0" eaLnBrk="1" latinLnBrk="0" hangingPunct="1">
                        <a:defRPr sz="1800" kern="1200">
                          <a:solidFill>
                            <a:schemeClr val="dk1"/>
                          </a:solidFill>
                          <a:latin typeface="Arial"/>
                          <a:ea typeface="微软雅黑"/>
                        </a:defRPr>
                      </a:lvl1pPr>
                      <a:lvl2pPr marL="457200" algn="l" defTabSz="914400" rtl="0" eaLnBrk="1" latinLnBrk="0" hangingPunct="1">
                        <a:defRPr sz="1800" kern="1200">
                          <a:solidFill>
                            <a:schemeClr val="dk1"/>
                          </a:solidFill>
                          <a:latin typeface="Arial"/>
                          <a:ea typeface="微软雅黑"/>
                        </a:defRPr>
                      </a:lvl2pPr>
                      <a:lvl3pPr marL="914400" algn="l" defTabSz="914400" rtl="0" eaLnBrk="1" latinLnBrk="0" hangingPunct="1">
                        <a:defRPr sz="1800" kern="1200">
                          <a:solidFill>
                            <a:schemeClr val="dk1"/>
                          </a:solidFill>
                          <a:latin typeface="Arial"/>
                          <a:ea typeface="微软雅黑"/>
                        </a:defRPr>
                      </a:lvl3pPr>
                      <a:lvl4pPr marL="1371600" algn="l" defTabSz="914400" rtl="0" eaLnBrk="1" latinLnBrk="0" hangingPunct="1">
                        <a:defRPr sz="1800" kern="1200">
                          <a:solidFill>
                            <a:schemeClr val="dk1"/>
                          </a:solidFill>
                          <a:latin typeface="Arial"/>
                          <a:ea typeface="微软雅黑"/>
                        </a:defRPr>
                      </a:lvl4pPr>
                      <a:lvl5pPr marL="1828800" algn="l" defTabSz="914400" rtl="0" eaLnBrk="1" latinLnBrk="0" hangingPunct="1">
                        <a:defRPr sz="1800" kern="1200">
                          <a:solidFill>
                            <a:schemeClr val="dk1"/>
                          </a:solidFill>
                          <a:latin typeface="Arial"/>
                          <a:ea typeface="微软雅黑"/>
                        </a:defRPr>
                      </a:lvl5pPr>
                      <a:lvl6pPr marL="2286000" algn="l" defTabSz="914400" rtl="0" eaLnBrk="1" latinLnBrk="0" hangingPunct="1">
                        <a:defRPr sz="1800" kern="1200">
                          <a:solidFill>
                            <a:schemeClr val="dk1"/>
                          </a:solidFill>
                          <a:latin typeface="Arial"/>
                          <a:ea typeface="微软雅黑"/>
                        </a:defRPr>
                      </a:lvl6pPr>
                      <a:lvl7pPr marL="2743200" algn="l" defTabSz="914400" rtl="0" eaLnBrk="1" latinLnBrk="0" hangingPunct="1">
                        <a:defRPr sz="1800" kern="1200">
                          <a:solidFill>
                            <a:schemeClr val="dk1"/>
                          </a:solidFill>
                          <a:latin typeface="Arial"/>
                          <a:ea typeface="微软雅黑"/>
                        </a:defRPr>
                      </a:lvl7pPr>
                      <a:lvl8pPr marL="3200400" algn="l" defTabSz="914400" rtl="0" eaLnBrk="1" latinLnBrk="0" hangingPunct="1">
                        <a:defRPr sz="1800" kern="1200">
                          <a:solidFill>
                            <a:schemeClr val="dk1"/>
                          </a:solidFill>
                          <a:latin typeface="Arial"/>
                          <a:ea typeface="微软雅黑"/>
                        </a:defRPr>
                      </a:lvl8pPr>
                      <a:lvl9pPr marL="3657600" algn="l" defTabSz="914400" rtl="0" eaLnBrk="1" latinLnBrk="0" hangingPunct="1">
                        <a:defRPr sz="1800" kern="1200">
                          <a:solidFill>
                            <a:schemeClr val="dk1"/>
                          </a:solidFill>
                          <a:latin typeface="Arial"/>
                          <a:ea typeface="微软雅黑"/>
                        </a:defRPr>
                      </a:lvl9pPr>
                    </a:lstStyle>
                    <a:p>
                      <a:pPr algn="ctr">
                        <a:buNone/>
                      </a:pPr>
                      <a:endParaRPr lang="zh-CN" altLang="en-US" sz="1300">
                        <a:solidFill>
                          <a:srgbClr val="FF0000"/>
                        </a:solidFill>
                        <a:uFillTx/>
                        <a:latin typeface="+mn-ea"/>
                        <a:ea typeface="+mn-ea"/>
                      </a:endParaRPr>
                    </a:p>
                  </a:txBody>
                  <a:tcPr anchor="ctr">
                    <a:lnL>
                      <a:noFill/>
                    </a:lnL>
                    <a:lnR>
                      <a:noFill/>
                    </a:lnR>
                    <a:lnT>
                      <a:noFill/>
                    </a:lnT>
                    <a:lnB>
                      <a:noFill/>
                    </a:lnB>
                    <a:lnTlToBr>
                      <a:noFill/>
                    </a:lnTlToBr>
                    <a:lnBlToTr>
                      <a:noFill/>
                    </a:lnBlToTr>
                    <a:solidFill>
                      <a:sysClr val="window" lastClr="FFFFFF"/>
                    </a:solidFill>
                  </a:tcPr>
                </a:tc>
                <a:tc>
                  <a:txBody>
                    <a:bodyPr vert="horz" wrap="square"/>
                    <a:lstStyle>
                      <a:lvl1pPr marL="0" algn="l" defTabSz="914400" rtl="0" eaLnBrk="1" latinLnBrk="0" hangingPunct="1">
                        <a:defRPr sz="1800" kern="1200">
                          <a:solidFill>
                            <a:schemeClr val="dk1"/>
                          </a:solidFill>
                          <a:latin typeface="Arial"/>
                          <a:ea typeface="微软雅黑"/>
                        </a:defRPr>
                      </a:lvl1pPr>
                      <a:lvl2pPr marL="457200" algn="l" defTabSz="914400" rtl="0" eaLnBrk="1" latinLnBrk="0" hangingPunct="1">
                        <a:defRPr sz="1800" kern="1200">
                          <a:solidFill>
                            <a:schemeClr val="dk1"/>
                          </a:solidFill>
                          <a:latin typeface="Arial"/>
                          <a:ea typeface="微软雅黑"/>
                        </a:defRPr>
                      </a:lvl2pPr>
                      <a:lvl3pPr marL="914400" algn="l" defTabSz="914400" rtl="0" eaLnBrk="1" latinLnBrk="0" hangingPunct="1">
                        <a:defRPr sz="1800" kern="1200">
                          <a:solidFill>
                            <a:schemeClr val="dk1"/>
                          </a:solidFill>
                          <a:latin typeface="Arial"/>
                          <a:ea typeface="微软雅黑"/>
                        </a:defRPr>
                      </a:lvl3pPr>
                      <a:lvl4pPr marL="1371600" algn="l" defTabSz="914400" rtl="0" eaLnBrk="1" latinLnBrk="0" hangingPunct="1">
                        <a:defRPr sz="1800" kern="1200">
                          <a:solidFill>
                            <a:schemeClr val="dk1"/>
                          </a:solidFill>
                          <a:latin typeface="Arial"/>
                          <a:ea typeface="微软雅黑"/>
                        </a:defRPr>
                      </a:lvl4pPr>
                      <a:lvl5pPr marL="1828800" algn="l" defTabSz="914400" rtl="0" eaLnBrk="1" latinLnBrk="0" hangingPunct="1">
                        <a:defRPr sz="1800" kern="1200">
                          <a:solidFill>
                            <a:schemeClr val="dk1"/>
                          </a:solidFill>
                          <a:latin typeface="Arial"/>
                          <a:ea typeface="微软雅黑"/>
                        </a:defRPr>
                      </a:lvl5pPr>
                      <a:lvl6pPr marL="2286000" algn="l" defTabSz="914400" rtl="0" eaLnBrk="1" latinLnBrk="0" hangingPunct="1">
                        <a:defRPr sz="1800" kern="1200">
                          <a:solidFill>
                            <a:schemeClr val="dk1"/>
                          </a:solidFill>
                          <a:latin typeface="Arial"/>
                          <a:ea typeface="微软雅黑"/>
                        </a:defRPr>
                      </a:lvl6pPr>
                      <a:lvl7pPr marL="2743200" algn="l" defTabSz="914400" rtl="0" eaLnBrk="1" latinLnBrk="0" hangingPunct="1">
                        <a:defRPr sz="1800" kern="1200">
                          <a:solidFill>
                            <a:schemeClr val="dk1"/>
                          </a:solidFill>
                          <a:latin typeface="Arial"/>
                          <a:ea typeface="微软雅黑"/>
                        </a:defRPr>
                      </a:lvl7pPr>
                      <a:lvl8pPr marL="3200400" algn="l" defTabSz="914400" rtl="0" eaLnBrk="1" latinLnBrk="0" hangingPunct="1">
                        <a:defRPr sz="1800" kern="1200">
                          <a:solidFill>
                            <a:schemeClr val="dk1"/>
                          </a:solidFill>
                          <a:latin typeface="Arial"/>
                          <a:ea typeface="微软雅黑"/>
                        </a:defRPr>
                      </a:lvl8pPr>
                      <a:lvl9pPr marL="3657600" algn="l" defTabSz="914400" rtl="0" eaLnBrk="1" latinLnBrk="0" hangingPunct="1">
                        <a:defRPr sz="1800" kern="1200">
                          <a:solidFill>
                            <a:schemeClr val="dk1"/>
                          </a:solidFill>
                          <a:latin typeface="Arial"/>
                          <a:ea typeface="微软雅黑"/>
                        </a:defRPr>
                      </a:lvl9pPr>
                    </a:lstStyle>
                    <a:p>
                      <a:pPr algn="ctr">
                        <a:buNone/>
                      </a:pPr>
                      <a:endParaRPr lang="en-US" altLang="zh-CN" sz="1300">
                        <a:solidFill>
                          <a:srgbClr val="FF0000"/>
                        </a:solidFill>
                        <a:uFillTx/>
                        <a:latin typeface="+mn-ea"/>
                        <a:ea typeface="+mn-ea"/>
                      </a:endParaRPr>
                    </a:p>
                  </a:txBody>
                  <a:tcPr anchor="ctr">
                    <a:lnL>
                      <a:noFill/>
                    </a:lnL>
                    <a:lnR>
                      <a:noFill/>
                    </a:lnR>
                    <a:lnT>
                      <a:noFill/>
                    </a:lnT>
                    <a:lnB>
                      <a:noFill/>
                    </a:lnB>
                    <a:lnTlToBr>
                      <a:noFill/>
                    </a:lnTlToBr>
                    <a:lnBlToTr>
                      <a:noFill/>
                    </a:lnBlToTr>
                    <a:solidFill>
                      <a:sysClr val="window" lastClr="FFFFFF"/>
                    </a:solidFill>
                  </a:tcPr>
                </a:tc>
              </a:tr>
              <a:tr h="289560">
                <a:tc vMerge="1">
                  <a:txBody>
                    <a:bodyPr vert="horz" wrap="square"/>
                    <a:lstStyle/>
                    <a:p/>
                  </a:txBody>
                  <a:tcPr>
                    <a:lnL>
                      <a:noFill/>
                    </a:lnL>
                    <a:lnR>
                      <a:noFill/>
                    </a:lnR>
                    <a:lnB>
                      <a:noFill/>
                    </a:lnB>
                  </a:tcPr>
                </a:tc>
                <a:tc vMerge="1">
                  <a:txBody>
                    <a:bodyPr vert="horz" wrap="square"/>
                    <a:lstStyle/>
                    <a:p/>
                  </a:txBody>
                  <a:tcPr>
                    <a:lnL>
                      <a:noFill/>
                    </a:lnL>
                    <a:lnR>
                      <a:noFill/>
                    </a:lnR>
                    <a:lnB>
                      <a:noFill/>
                    </a:lnB>
                  </a:tcPr>
                </a:tc>
                <a:tc>
                  <a:txBody>
                    <a:bodyPr vert="horz" wrap="square"/>
                    <a:lstStyle>
                      <a:lvl1pPr marL="0" algn="l" defTabSz="914400" rtl="0" eaLnBrk="1" latinLnBrk="0" hangingPunct="1">
                        <a:defRPr sz="1800" kern="1200">
                          <a:solidFill>
                            <a:schemeClr val="dk1"/>
                          </a:solidFill>
                          <a:latin typeface="Arial"/>
                          <a:ea typeface="微软雅黑"/>
                        </a:defRPr>
                      </a:lvl1pPr>
                      <a:lvl2pPr marL="457200" algn="l" defTabSz="914400" rtl="0" eaLnBrk="1" latinLnBrk="0" hangingPunct="1">
                        <a:defRPr sz="1800" kern="1200">
                          <a:solidFill>
                            <a:schemeClr val="dk1"/>
                          </a:solidFill>
                          <a:latin typeface="Arial"/>
                          <a:ea typeface="微软雅黑"/>
                        </a:defRPr>
                      </a:lvl2pPr>
                      <a:lvl3pPr marL="914400" algn="l" defTabSz="914400" rtl="0" eaLnBrk="1" latinLnBrk="0" hangingPunct="1">
                        <a:defRPr sz="1800" kern="1200">
                          <a:solidFill>
                            <a:schemeClr val="dk1"/>
                          </a:solidFill>
                          <a:latin typeface="Arial"/>
                          <a:ea typeface="微软雅黑"/>
                        </a:defRPr>
                      </a:lvl3pPr>
                      <a:lvl4pPr marL="1371600" algn="l" defTabSz="914400" rtl="0" eaLnBrk="1" latinLnBrk="0" hangingPunct="1">
                        <a:defRPr sz="1800" kern="1200">
                          <a:solidFill>
                            <a:schemeClr val="dk1"/>
                          </a:solidFill>
                          <a:latin typeface="Arial"/>
                          <a:ea typeface="微软雅黑"/>
                        </a:defRPr>
                      </a:lvl4pPr>
                      <a:lvl5pPr marL="1828800" algn="l" defTabSz="914400" rtl="0" eaLnBrk="1" latinLnBrk="0" hangingPunct="1">
                        <a:defRPr sz="1800" kern="1200">
                          <a:solidFill>
                            <a:schemeClr val="dk1"/>
                          </a:solidFill>
                          <a:latin typeface="Arial"/>
                          <a:ea typeface="微软雅黑"/>
                        </a:defRPr>
                      </a:lvl5pPr>
                      <a:lvl6pPr marL="2286000" algn="l" defTabSz="914400" rtl="0" eaLnBrk="1" latinLnBrk="0" hangingPunct="1">
                        <a:defRPr sz="1800" kern="1200">
                          <a:solidFill>
                            <a:schemeClr val="dk1"/>
                          </a:solidFill>
                          <a:latin typeface="Arial"/>
                          <a:ea typeface="微软雅黑"/>
                        </a:defRPr>
                      </a:lvl6pPr>
                      <a:lvl7pPr marL="2743200" algn="l" defTabSz="914400" rtl="0" eaLnBrk="1" latinLnBrk="0" hangingPunct="1">
                        <a:defRPr sz="1800" kern="1200">
                          <a:solidFill>
                            <a:schemeClr val="dk1"/>
                          </a:solidFill>
                          <a:latin typeface="Arial"/>
                          <a:ea typeface="微软雅黑"/>
                        </a:defRPr>
                      </a:lvl7pPr>
                      <a:lvl8pPr marL="3200400" algn="l" defTabSz="914400" rtl="0" eaLnBrk="1" latinLnBrk="0" hangingPunct="1">
                        <a:defRPr sz="1800" kern="1200">
                          <a:solidFill>
                            <a:schemeClr val="dk1"/>
                          </a:solidFill>
                          <a:latin typeface="Arial"/>
                          <a:ea typeface="微软雅黑"/>
                        </a:defRPr>
                      </a:lvl8pPr>
                      <a:lvl9pPr marL="3657600" algn="l" defTabSz="914400" rtl="0" eaLnBrk="1" latinLnBrk="0" hangingPunct="1">
                        <a:defRPr sz="1800" kern="1200">
                          <a:solidFill>
                            <a:schemeClr val="dk1"/>
                          </a:solidFill>
                          <a:latin typeface="Arial"/>
                          <a:ea typeface="微软雅黑"/>
                        </a:defRPr>
                      </a:lvl9pPr>
                    </a:lstStyle>
                    <a:p>
                      <a:pPr>
                        <a:buNone/>
                      </a:pPr>
                      <a:r>
                        <a:rPr lang="en-US" altLang="zh-CN" sz="1300">
                          <a:solidFill>
                            <a:srgbClr val="FF0000"/>
                          </a:solidFill>
                          <a:uFillTx/>
                          <a:latin typeface="+mn-ea"/>
                          <a:ea typeface="+mn-ea"/>
                          <a:sym typeface="+mn-ea"/>
                        </a:rPr>
                        <a:t>2.6 .</a:t>
                      </a:r>
                      <a:r>
                        <a:rPr lang="zh-CN" altLang="en-US" sz="1300">
                          <a:solidFill>
                            <a:srgbClr val="FF0000"/>
                          </a:solidFill>
                          <a:uFillTx/>
                          <a:latin typeface="+mn-ea"/>
                          <a:ea typeface="+mn-ea"/>
                          <a:sym typeface="+mn-ea"/>
                        </a:rPr>
                        <a:t>对口服药依从性差的人群</a:t>
                      </a:r>
                      <a:endParaRPr lang="zh-CN" altLang="en-US" sz="1300">
                        <a:solidFill>
                          <a:srgbClr val="FF0000"/>
                        </a:solidFill>
                        <a:uFillTx/>
                        <a:latin typeface="+mn-ea"/>
                        <a:ea typeface="+mn-ea"/>
                        <a:sym typeface="+mn-ea"/>
                      </a:endParaRPr>
                    </a:p>
                  </a:txBody>
                  <a:tcPr anchor="ctr">
                    <a:lnL>
                      <a:noFill/>
                    </a:lnL>
                    <a:lnR w="12700" cmpd="sng">
                      <a:solidFill>
                        <a:sysClr val="windowText" lastClr="000000"/>
                      </a:solidFill>
                      <a:prstDash val="solid"/>
                    </a:lnR>
                    <a:lnT>
                      <a:noFill/>
                    </a:lnT>
                    <a:lnB>
                      <a:noFill/>
                    </a:lnB>
                    <a:lnTlToBr w="12700" cmpd="sng">
                      <a:noFill/>
                      <a:prstDash val="solid"/>
                    </a:lnTlToBr>
                    <a:lnBlToTr w="12700" cmpd="sng">
                      <a:noFill/>
                      <a:prstDash val="solid"/>
                    </a:lnBlToTr>
                    <a:solidFill>
                      <a:sysClr val="window" lastClr="FFFFFF"/>
                    </a:solidFill>
                  </a:tcPr>
                </a:tc>
                <a:tc>
                  <a:txBody>
                    <a:bodyPr vert="horz" wrap="square"/>
                    <a:lstStyle>
                      <a:lvl1pPr marL="0" algn="l" defTabSz="914400" rtl="0" eaLnBrk="1" latinLnBrk="0" hangingPunct="1">
                        <a:defRPr sz="1800" kern="1200">
                          <a:solidFill>
                            <a:schemeClr val="dk1"/>
                          </a:solidFill>
                          <a:latin typeface="Arial"/>
                          <a:ea typeface="微软雅黑"/>
                        </a:defRPr>
                      </a:lvl1pPr>
                      <a:lvl2pPr marL="457200" algn="l" defTabSz="914400" rtl="0" eaLnBrk="1" latinLnBrk="0" hangingPunct="1">
                        <a:defRPr sz="1800" kern="1200">
                          <a:solidFill>
                            <a:schemeClr val="dk1"/>
                          </a:solidFill>
                          <a:latin typeface="Arial"/>
                          <a:ea typeface="微软雅黑"/>
                        </a:defRPr>
                      </a:lvl2pPr>
                      <a:lvl3pPr marL="914400" algn="l" defTabSz="914400" rtl="0" eaLnBrk="1" latinLnBrk="0" hangingPunct="1">
                        <a:defRPr sz="1800" kern="1200">
                          <a:solidFill>
                            <a:schemeClr val="dk1"/>
                          </a:solidFill>
                          <a:latin typeface="Arial"/>
                          <a:ea typeface="微软雅黑"/>
                        </a:defRPr>
                      </a:lvl3pPr>
                      <a:lvl4pPr marL="1371600" algn="l" defTabSz="914400" rtl="0" eaLnBrk="1" latinLnBrk="0" hangingPunct="1">
                        <a:defRPr sz="1800" kern="1200">
                          <a:solidFill>
                            <a:schemeClr val="dk1"/>
                          </a:solidFill>
                          <a:latin typeface="Arial"/>
                          <a:ea typeface="微软雅黑"/>
                        </a:defRPr>
                      </a:lvl4pPr>
                      <a:lvl5pPr marL="1828800" algn="l" defTabSz="914400" rtl="0" eaLnBrk="1" latinLnBrk="0" hangingPunct="1">
                        <a:defRPr sz="1800" kern="1200">
                          <a:solidFill>
                            <a:schemeClr val="dk1"/>
                          </a:solidFill>
                          <a:latin typeface="Arial"/>
                          <a:ea typeface="微软雅黑"/>
                        </a:defRPr>
                      </a:lvl5pPr>
                      <a:lvl6pPr marL="2286000" algn="l" defTabSz="914400" rtl="0" eaLnBrk="1" latinLnBrk="0" hangingPunct="1">
                        <a:defRPr sz="1800" kern="1200">
                          <a:solidFill>
                            <a:schemeClr val="dk1"/>
                          </a:solidFill>
                          <a:latin typeface="Arial"/>
                          <a:ea typeface="微软雅黑"/>
                        </a:defRPr>
                      </a:lvl6pPr>
                      <a:lvl7pPr marL="2743200" algn="l" defTabSz="914400" rtl="0" eaLnBrk="1" latinLnBrk="0" hangingPunct="1">
                        <a:defRPr sz="1800" kern="1200">
                          <a:solidFill>
                            <a:schemeClr val="dk1"/>
                          </a:solidFill>
                          <a:latin typeface="Arial"/>
                          <a:ea typeface="微软雅黑"/>
                        </a:defRPr>
                      </a:lvl7pPr>
                      <a:lvl8pPr marL="3200400" algn="l" defTabSz="914400" rtl="0" eaLnBrk="1" latinLnBrk="0" hangingPunct="1">
                        <a:defRPr sz="1800" kern="1200">
                          <a:solidFill>
                            <a:schemeClr val="dk1"/>
                          </a:solidFill>
                          <a:latin typeface="Arial"/>
                          <a:ea typeface="微软雅黑"/>
                        </a:defRPr>
                      </a:lvl8pPr>
                      <a:lvl9pPr marL="3657600" algn="l" defTabSz="914400" rtl="0" eaLnBrk="1" latinLnBrk="0" hangingPunct="1">
                        <a:defRPr sz="1800" kern="1200">
                          <a:solidFill>
                            <a:schemeClr val="dk1"/>
                          </a:solidFill>
                          <a:latin typeface="Arial"/>
                          <a:ea typeface="微软雅黑"/>
                        </a:defRPr>
                      </a:lvl9pPr>
                    </a:lstStyle>
                    <a:p>
                      <a:pPr algn="ctr">
                        <a:buNone/>
                      </a:pPr>
                      <a:r>
                        <a:rPr lang="zh-CN" altLang="en-US" sz="1300">
                          <a:solidFill>
                            <a:srgbClr val="FF0000"/>
                          </a:solidFill>
                          <a:uFillTx/>
                          <a:latin typeface="+mn-ea"/>
                          <a:ea typeface="+mn-ea"/>
                          <a:sym typeface="+mn-ea"/>
                        </a:rPr>
                        <a:t>推荐等级</a:t>
                      </a:r>
                      <a:r>
                        <a:rPr lang="en-US" altLang="zh-CN" sz="1300">
                          <a:solidFill>
                            <a:srgbClr val="FF0000"/>
                          </a:solidFill>
                          <a:uFillTx/>
                          <a:latin typeface="+mn-ea"/>
                          <a:ea typeface="+mn-ea"/>
                          <a:sym typeface="+mn-ea"/>
                        </a:rPr>
                        <a:t>Ⅱ</a:t>
                      </a:r>
                      <a:r>
                        <a:rPr lang="zh-CN" altLang="en-US" sz="1300">
                          <a:solidFill>
                            <a:srgbClr val="FF0000"/>
                          </a:solidFill>
                          <a:uFillTx/>
                          <a:latin typeface="+mn-ea"/>
                          <a:ea typeface="+mn-ea"/>
                          <a:sym typeface="+mn-ea"/>
                        </a:rPr>
                        <a:t>级</a:t>
                      </a:r>
                      <a:endParaRPr lang="zh-CN" altLang="en-US" sz="1300">
                        <a:solidFill>
                          <a:srgbClr val="FF0000"/>
                        </a:solidFill>
                        <a:uFillTx/>
                        <a:latin typeface="+mn-ea"/>
                        <a:ea typeface="+mn-ea"/>
                        <a:sym typeface="+mn-ea"/>
                      </a:endParaRPr>
                    </a:p>
                  </a:txBody>
                  <a:tcPr anchor="ctr">
                    <a:lnL w="12700" cmpd="sng">
                      <a:solidFill>
                        <a:sysClr val="windowText" lastClr="000000"/>
                      </a:solidFill>
                      <a:prstDash val="solid"/>
                    </a:lnL>
                    <a:lnR w="12700" cmpd="sng">
                      <a:solidFill>
                        <a:sysClr val="windowText" lastClr="000000"/>
                      </a:solidFill>
                      <a:prstDash val="solid"/>
                    </a:lnR>
                    <a:lnT>
                      <a:noFill/>
                    </a:lnT>
                    <a:lnB>
                      <a:noFill/>
                    </a:lnB>
                    <a:lnTlToBr w="12700" cmpd="sng">
                      <a:noFill/>
                      <a:prstDash val="solid"/>
                    </a:lnTlToBr>
                    <a:lnBlToTr w="12700" cmpd="sng">
                      <a:noFill/>
                      <a:prstDash val="solid"/>
                    </a:lnBlToTr>
                    <a:solidFill>
                      <a:sysClr val="window" lastClr="FFFFFF"/>
                    </a:solidFill>
                  </a:tcPr>
                </a:tc>
                <a:tc>
                  <a:txBody>
                    <a:bodyPr vert="horz" wrap="square"/>
                    <a:lstStyle>
                      <a:lvl1pPr marL="0" algn="l" defTabSz="914400" rtl="0" eaLnBrk="1" latinLnBrk="0" hangingPunct="1">
                        <a:defRPr sz="1800" kern="1200">
                          <a:solidFill>
                            <a:schemeClr val="dk1"/>
                          </a:solidFill>
                          <a:latin typeface="Arial"/>
                          <a:ea typeface="微软雅黑"/>
                        </a:defRPr>
                      </a:lvl1pPr>
                      <a:lvl2pPr marL="457200" algn="l" defTabSz="914400" rtl="0" eaLnBrk="1" latinLnBrk="0" hangingPunct="1">
                        <a:defRPr sz="1800" kern="1200">
                          <a:solidFill>
                            <a:schemeClr val="dk1"/>
                          </a:solidFill>
                          <a:latin typeface="Arial"/>
                          <a:ea typeface="微软雅黑"/>
                        </a:defRPr>
                      </a:lvl2pPr>
                      <a:lvl3pPr marL="914400" algn="l" defTabSz="914400" rtl="0" eaLnBrk="1" latinLnBrk="0" hangingPunct="1">
                        <a:defRPr sz="1800" kern="1200">
                          <a:solidFill>
                            <a:schemeClr val="dk1"/>
                          </a:solidFill>
                          <a:latin typeface="Arial"/>
                          <a:ea typeface="微软雅黑"/>
                        </a:defRPr>
                      </a:lvl3pPr>
                      <a:lvl4pPr marL="1371600" algn="l" defTabSz="914400" rtl="0" eaLnBrk="1" latinLnBrk="0" hangingPunct="1">
                        <a:defRPr sz="1800" kern="1200">
                          <a:solidFill>
                            <a:schemeClr val="dk1"/>
                          </a:solidFill>
                          <a:latin typeface="Arial"/>
                          <a:ea typeface="微软雅黑"/>
                        </a:defRPr>
                      </a:lvl4pPr>
                      <a:lvl5pPr marL="1828800" algn="l" defTabSz="914400" rtl="0" eaLnBrk="1" latinLnBrk="0" hangingPunct="1">
                        <a:defRPr sz="1800" kern="1200">
                          <a:solidFill>
                            <a:schemeClr val="dk1"/>
                          </a:solidFill>
                          <a:latin typeface="Arial"/>
                          <a:ea typeface="微软雅黑"/>
                        </a:defRPr>
                      </a:lvl5pPr>
                      <a:lvl6pPr marL="2286000" algn="l" defTabSz="914400" rtl="0" eaLnBrk="1" latinLnBrk="0" hangingPunct="1">
                        <a:defRPr sz="1800" kern="1200">
                          <a:solidFill>
                            <a:schemeClr val="dk1"/>
                          </a:solidFill>
                          <a:latin typeface="Arial"/>
                          <a:ea typeface="微软雅黑"/>
                        </a:defRPr>
                      </a:lvl6pPr>
                      <a:lvl7pPr marL="2743200" algn="l" defTabSz="914400" rtl="0" eaLnBrk="1" latinLnBrk="0" hangingPunct="1">
                        <a:defRPr sz="1800" kern="1200">
                          <a:solidFill>
                            <a:schemeClr val="dk1"/>
                          </a:solidFill>
                          <a:latin typeface="Arial"/>
                          <a:ea typeface="微软雅黑"/>
                        </a:defRPr>
                      </a:lvl7pPr>
                      <a:lvl8pPr marL="3200400" algn="l" defTabSz="914400" rtl="0" eaLnBrk="1" latinLnBrk="0" hangingPunct="1">
                        <a:defRPr sz="1800" kern="1200">
                          <a:solidFill>
                            <a:schemeClr val="dk1"/>
                          </a:solidFill>
                          <a:latin typeface="Arial"/>
                          <a:ea typeface="微软雅黑"/>
                        </a:defRPr>
                      </a:lvl8pPr>
                      <a:lvl9pPr marL="3657600" algn="l" defTabSz="914400" rtl="0" eaLnBrk="1" latinLnBrk="0" hangingPunct="1">
                        <a:defRPr sz="1800" kern="1200">
                          <a:solidFill>
                            <a:schemeClr val="dk1"/>
                          </a:solidFill>
                          <a:latin typeface="Arial"/>
                          <a:ea typeface="微软雅黑"/>
                        </a:defRPr>
                      </a:lvl9pPr>
                    </a:lstStyle>
                    <a:p>
                      <a:pPr algn="ctr">
                        <a:buNone/>
                      </a:pPr>
                      <a:r>
                        <a:rPr lang="zh-CN" altLang="en-US" sz="1300">
                          <a:solidFill>
                            <a:srgbClr val="FF0000"/>
                          </a:solidFill>
                          <a:uFillTx/>
                          <a:latin typeface="+mn-ea"/>
                          <a:ea typeface="+mn-ea"/>
                        </a:rPr>
                        <a:t>证据等级</a:t>
                      </a:r>
                      <a:r>
                        <a:rPr lang="en-US" sz="1300">
                          <a:solidFill>
                            <a:srgbClr val="FF0000"/>
                          </a:solidFill>
                          <a:uFillTx/>
                          <a:latin typeface="+mn-ea"/>
                          <a:ea typeface="+mn-ea"/>
                          <a:sym typeface="+mn-ea"/>
                        </a:rPr>
                        <a:t>2A</a:t>
                      </a:r>
                      <a:r>
                        <a:rPr lang="zh-CN" altLang="en-US" sz="1300">
                          <a:solidFill>
                            <a:srgbClr val="FF0000"/>
                          </a:solidFill>
                          <a:uFillTx/>
                          <a:latin typeface="+mn-ea"/>
                          <a:ea typeface="+mn-ea"/>
                        </a:rPr>
                        <a:t>级</a:t>
                      </a:r>
                      <a:endParaRPr lang="zh-CN" altLang="en-US" sz="1300">
                        <a:solidFill>
                          <a:srgbClr val="FF0000"/>
                        </a:solidFill>
                        <a:uFillTx/>
                        <a:latin typeface="+mn-ea"/>
                        <a:ea typeface="+mn-ea"/>
                      </a:endParaRPr>
                    </a:p>
                  </a:txBody>
                  <a:tcPr anchor="ctr">
                    <a:lnL w="12700" cmpd="sng">
                      <a:solidFill>
                        <a:sysClr val="windowText" lastClr="000000"/>
                      </a:solidFill>
                      <a:prstDash val="solid"/>
                    </a:lnL>
                    <a:lnR w="12700" cmpd="sng">
                      <a:solidFill>
                        <a:sysClr val="windowText" lastClr="000000"/>
                      </a:solidFill>
                      <a:prstDash val="solid"/>
                    </a:lnR>
                    <a:lnT>
                      <a:noFill/>
                    </a:lnT>
                    <a:lnB>
                      <a:noFill/>
                    </a:lnB>
                    <a:lnTlToBr w="12700" cmpd="sng">
                      <a:noFill/>
                      <a:prstDash val="solid"/>
                    </a:lnTlToBr>
                    <a:lnBlToTr w="12700" cmpd="sng">
                      <a:noFill/>
                      <a:prstDash val="solid"/>
                    </a:lnBlToTr>
                    <a:solidFill>
                      <a:sysClr val="window" lastClr="FFFFFF"/>
                    </a:solidFill>
                  </a:tcPr>
                </a:tc>
                <a:tc>
                  <a:txBody>
                    <a:bodyPr vert="horz" wrap="square"/>
                    <a:lstStyle>
                      <a:lvl1pPr marL="0" algn="l" defTabSz="914400" rtl="0" eaLnBrk="1" latinLnBrk="0" hangingPunct="1">
                        <a:defRPr sz="1800" kern="1200">
                          <a:solidFill>
                            <a:schemeClr val="dk1"/>
                          </a:solidFill>
                          <a:latin typeface="Arial"/>
                          <a:ea typeface="微软雅黑"/>
                        </a:defRPr>
                      </a:lvl1pPr>
                      <a:lvl2pPr marL="457200" algn="l" defTabSz="914400" rtl="0" eaLnBrk="1" latinLnBrk="0" hangingPunct="1">
                        <a:defRPr sz="1800" kern="1200">
                          <a:solidFill>
                            <a:schemeClr val="dk1"/>
                          </a:solidFill>
                          <a:latin typeface="Arial"/>
                          <a:ea typeface="微软雅黑"/>
                        </a:defRPr>
                      </a:lvl2pPr>
                      <a:lvl3pPr marL="914400" algn="l" defTabSz="914400" rtl="0" eaLnBrk="1" latinLnBrk="0" hangingPunct="1">
                        <a:defRPr sz="1800" kern="1200">
                          <a:solidFill>
                            <a:schemeClr val="dk1"/>
                          </a:solidFill>
                          <a:latin typeface="Arial"/>
                          <a:ea typeface="微软雅黑"/>
                        </a:defRPr>
                      </a:lvl3pPr>
                      <a:lvl4pPr marL="1371600" algn="l" defTabSz="914400" rtl="0" eaLnBrk="1" latinLnBrk="0" hangingPunct="1">
                        <a:defRPr sz="1800" kern="1200">
                          <a:solidFill>
                            <a:schemeClr val="dk1"/>
                          </a:solidFill>
                          <a:latin typeface="Arial"/>
                          <a:ea typeface="微软雅黑"/>
                        </a:defRPr>
                      </a:lvl4pPr>
                      <a:lvl5pPr marL="1828800" algn="l" defTabSz="914400" rtl="0" eaLnBrk="1" latinLnBrk="0" hangingPunct="1">
                        <a:defRPr sz="1800" kern="1200">
                          <a:solidFill>
                            <a:schemeClr val="dk1"/>
                          </a:solidFill>
                          <a:latin typeface="Arial"/>
                          <a:ea typeface="微软雅黑"/>
                        </a:defRPr>
                      </a:lvl5pPr>
                      <a:lvl6pPr marL="2286000" algn="l" defTabSz="914400" rtl="0" eaLnBrk="1" latinLnBrk="0" hangingPunct="1">
                        <a:defRPr sz="1800" kern="1200">
                          <a:solidFill>
                            <a:schemeClr val="dk1"/>
                          </a:solidFill>
                          <a:latin typeface="Arial"/>
                          <a:ea typeface="微软雅黑"/>
                        </a:defRPr>
                      </a:lvl6pPr>
                      <a:lvl7pPr marL="2743200" algn="l" defTabSz="914400" rtl="0" eaLnBrk="1" latinLnBrk="0" hangingPunct="1">
                        <a:defRPr sz="1800" kern="1200">
                          <a:solidFill>
                            <a:schemeClr val="dk1"/>
                          </a:solidFill>
                          <a:latin typeface="Arial"/>
                          <a:ea typeface="微软雅黑"/>
                        </a:defRPr>
                      </a:lvl7pPr>
                      <a:lvl8pPr marL="3200400" algn="l" defTabSz="914400" rtl="0" eaLnBrk="1" latinLnBrk="0" hangingPunct="1">
                        <a:defRPr sz="1800" kern="1200">
                          <a:solidFill>
                            <a:schemeClr val="dk1"/>
                          </a:solidFill>
                          <a:latin typeface="Arial"/>
                          <a:ea typeface="微软雅黑"/>
                        </a:defRPr>
                      </a:lvl8pPr>
                      <a:lvl9pPr marL="3657600" algn="l" defTabSz="914400" rtl="0" eaLnBrk="1" latinLnBrk="0" hangingPunct="1">
                        <a:defRPr sz="1800" kern="1200">
                          <a:solidFill>
                            <a:schemeClr val="dk1"/>
                          </a:solidFill>
                          <a:latin typeface="Arial"/>
                          <a:ea typeface="微软雅黑"/>
                        </a:defRPr>
                      </a:lvl9pPr>
                    </a:lstStyle>
                    <a:p>
                      <a:pPr algn="ctr">
                        <a:buNone/>
                      </a:pPr>
                      <a:r>
                        <a:rPr lang="en-US" altLang="zh-CN" sz="1300">
                          <a:solidFill>
                            <a:srgbClr val="FF0000"/>
                          </a:solidFill>
                          <a:uFillTx/>
                          <a:latin typeface="+mn-ea"/>
                          <a:ea typeface="+mn-ea"/>
                        </a:rPr>
                        <a:t>98.08%</a:t>
                      </a:r>
                      <a:endParaRPr lang="en-US" altLang="zh-CN" sz="1300">
                        <a:solidFill>
                          <a:srgbClr val="FF0000"/>
                        </a:solidFill>
                        <a:uFillTx/>
                        <a:latin typeface="+mn-ea"/>
                        <a:ea typeface="+mn-ea"/>
                      </a:endParaRPr>
                    </a:p>
                  </a:txBody>
                  <a:tcPr anchor="ctr">
                    <a:lnL w="12700" cmpd="sng">
                      <a:solidFill>
                        <a:sysClr val="windowText" lastClr="000000"/>
                      </a:solidFill>
                      <a:prstDash val="solid"/>
                    </a:lnL>
                    <a:lnR w="12700" cmpd="sng">
                      <a:solidFill>
                        <a:sysClr val="windowText" lastClr="000000"/>
                      </a:solidFill>
                      <a:prstDash val="solid"/>
                    </a:lnR>
                    <a:lnT>
                      <a:noFill/>
                    </a:lnT>
                    <a:lnB>
                      <a:noFill/>
                    </a:lnB>
                    <a:lnTlToBr w="12700" cmpd="sng">
                      <a:noFill/>
                      <a:prstDash val="solid"/>
                    </a:lnTlToBr>
                    <a:lnBlToTr w="12700" cmpd="sng">
                      <a:noFill/>
                      <a:prstDash val="solid"/>
                    </a:lnBlToTr>
                    <a:solidFill>
                      <a:sysClr val="window" lastClr="FFFFFF"/>
                    </a:solidFill>
                  </a:tcPr>
                </a:tc>
              </a:tr>
            </a:tbl>
          </a:graphicData>
        </a:graphic>
      </p:graphicFrame>
      <p:sp>
        <p:nvSpPr>
          <p:cNvPr id="5" name="矩形 4"/>
          <p:cNvSpPr/>
          <p:nvPr/>
        </p:nvSpPr>
        <p:spPr>
          <a:xfrm>
            <a:off x="0" y="204788"/>
            <a:ext cx="579438" cy="407987"/>
          </a:xfrm>
          <a:prstGeom prst="rect">
            <a:avLst/>
          </a:prstGeom>
          <a:pattFill prst="ltDnDiag">
            <a:fgClr>
              <a:srgbClr val="1C60A8"/>
            </a:fgClr>
            <a:bgClr>
              <a:srgbClr val="004EA2"/>
            </a:bgClr>
          </a:pattFill>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rtl="0" fontAlgn="base">
              <a:spcBef>
                <a:spcPct val="0"/>
              </a:spcBef>
              <a:spcAft>
                <a:spcPct val="0"/>
              </a:spcAft>
              <a:defRPr kern="1200">
                <a:solidFill>
                  <a:srgbClr val="FFFFFF"/>
                </a:solidFill>
                <a:latin typeface="Arial"/>
                <a:ea typeface="宋体" panose="02010600030101010101" pitchFamily="2" charset="-122"/>
                <a:cs typeface="+mn-cs"/>
              </a:defRPr>
            </a:lvl1pPr>
            <a:lvl2pPr marL="457200" algn="l" rtl="0" fontAlgn="base">
              <a:spcBef>
                <a:spcPct val="0"/>
              </a:spcBef>
              <a:spcAft>
                <a:spcPct val="0"/>
              </a:spcAft>
              <a:defRPr kern="1200">
                <a:solidFill>
                  <a:srgbClr val="FFFFFF"/>
                </a:solidFill>
                <a:latin typeface="Arial"/>
                <a:ea typeface="宋体" panose="02010600030101010101" pitchFamily="2" charset="-122"/>
                <a:cs typeface="+mn-cs"/>
              </a:defRPr>
            </a:lvl2pPr>
            <a:lvl3pPr marL="914400" algn="l" rtl="0" fontAlgn="base">
              <a:spcBef>
                <a:spcPct val="0"/>
              </a:spcBef>
              <a:spcAft>
                <a:spcPct val="0"/>
              </a:spcAft>
              <a:defRPr kern="1200">
                <a:solidFill>
                  <a:srgbClr val="FFFFFF"/>
                </a:solidFill>
                <a:latin typeface="Arial"/>
                <a:ea typeface="宋体" panose="02010600030101010101" pitchFamily="2" charset="-122"/>
                <a:cs typeface="+mn-cs"/>
              </a:defRPr>
            </a:lvl3pPr>
            <a:lvl4pPr marL="1371600" algn="l" rtl="0" fontAlgn="base">
              <a:spcBef>
                <a:spcPct val="0"/>
              </a:spcBef>
              <a:spcAft>
                <a:spcPct val="0"/>
              </a:spcAft>
              <a:defRPr kern="1200">
                <a:solidFill>
                  <a:srgbClr val="FFFFFF"/>
                </a:solidFill>
                <a:latin typeface="Arial"/>
                <a:ea typeface="宋体" panose="02010600030101010101" pitchFamily="2" charset="-122"/>
                <a:cs typeface="+mn-cs"/>
              </a:defRPr>
            </a:lvl4pPr>
            <a:lvl5pPr marL="1828800" algn="l" rtl="0" fontAlgn="base">
              <a:spcBef>
                <a:spcPct val="0"/>
              </a:spcBef>
              <a:spcAft>
                <a:spcPct val="0"/>
              </a:spcAft>
              <a:defRPr kern="1200">
                <a:solidFill>
                  <a:srgbClr val="FFFFFF"/>
                </a:solidFill>
                <a:latin typeface="Arial"/>
                <a:ea typeface="宋体" panose="02010600030101010101" pitchFamily="2" charset="-122"/>
                <a:cs typeface="+mn-cs"/>
              </a:defRPr>
            </a:lvl5pPr>
            <a:lvl6pPr marL="2286000" algn="l" defTabSz="914400" rtl="0" eaLnBrk="1" latinLnBrk="0" hangingPunct="1">
              <a:defRPr kern="1200">
                <a:solidFill>
                  <a:srgbClr val="FFFFFF"/>
                </a:solidFill>
                <a:latin typeface="Arial"/>
                <a:ea typeface="宋体" panose="02010600030101010101" pitchFamily="2" charset="-122"/>
                <a:cs typeface="+mn-cs"/>
              </a:defRPr>
            </a:lvl6pPr>
            <a:lvl7pPr marL="2743200" algn="l" defTabSz="914400" rtl="0" eaLnBrk="1" latinLnBrk="0" hangingPunct="1">
              <a:defRPr kern="1200">
                <a:solidFill>
                  <a:srgbClr val="FFFFFF"/>
                </a:solidFill>
                <a:latin typeface="Arial"/>
                <a:ea typeface="宋体" panose="02010600030101010101" pitchFamily="2" charset="-122"/>
                <a:cs typeface="+mn-cs"/>
              </a:defRPr>
            </a:lvl7pPr>
            <a:lvl8pPr marL="3200400" algn="l" defTabSz="914400" rtl="0" eaLnBrk="1" latinLnBrk="0" hangingPunct="1">
              <a:defRPr kern="1200">
                <a:solidFill>
                  <a:srgbClr val="FFFFFF"/>
                </a:solidFill>
                <a:latin typeface="Arial"/>
                <a:ea typeface="宋体" panose="02010600030101010101" pitchFamily="2" charset="-122"/>
                <a:cs typeface="+mn-cs"/>
              </a:defRPr>
            </a:lvl8pPr>
            <a:lvl9pPr marL="3657600" algn="l" defTabSz="914400" rtl="0" eaLnBrk="1" latinLnBrk="0" hangingPunct="1">
              <a:defRPr kern="1200">
                <a:solidFill>
                  <a:srgbClr val="FFFFFF"/>
                </a:solidFill>
                <a:latin typeface="Arial"/>
                <a:ea typeface="宋体" panose="02010600030101010101" pitchFamily="2" charset="-122"/>
                <a:cs typeface="+mn-cs"/>
              </a:defRPr>
            </a:lvl9pPr>
          </a:lstStyle>
          <a:p>
            <a:pPr algn="ctr" fontAlgn="auto">
              <a:spcBef>
                <a:spcPct val="0"/>
              </a:spcBef>
              <a:spcAft>
                <a:spcPct val="0"/>
              </a:spcAft>
              <a:defRPr/>
            </a:pPr>
            <a:endParaRPr lang="zh-CN" altLang="en-US"/>
          </a:p>
        </p:txBody>
      </p:sp>
    </p:spTree>
  </p:cSld>
  <p:clrMapOvr>
    <a:masterClrMapping/>
  </p:clrMapOvr>
  <p:transition spd="slow" advTm="3000"/>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https://d.book118.com/295043032302011120</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5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5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5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5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5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5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57.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SUBTYPE" val="h"/>
  <p:tag name="KSO_WM_UNIT_TYPE" val="i"/>
</p:tagLst>
</file>

<file path=ppt/tags/tag58.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59.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60.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61.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62.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63.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64.xml><?xml version="1.0" encoding="utf-8"?>
<p:tagLst xmlns:p="http://schemas.openxmlformats.org/presentationml/2006/main">
  <p:tag name="KSO_WM_BEAUTIFY_FLAG" val="#wm#"/>
  <p:tag name="KSO_WM_SLIDE_BACKGROUND_TYPE" val="leftRigh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SUBTYPE" val="h"/>
  <p:tag name="KSO_WM_UNIT_TYPE" val="i"/>
</p:tagLst>
</file>

<file path=ppt/tags/tag65.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66.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67.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68.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69.xml><?xml version="1.0" encoding="utf-8"?>
<p:tagLst xmlns:p="http://schemas.openxmlformats.org/presentationml/2006/main">
  <p:tag name="KSO_WM_BEAUTIFY_FLAG" val="#wm#"/>
  <p:tag name="KSO_WM_SLIDE_BACKGROUND_TYPE" val="topBottom"/>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SUBTYPE" val="h"/>
  <p:tag name="KSO_WM_UNIT_TYPE" val="i"/>
</p:tagLst>
</file>

<file path=ppt/tags/tag70.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71.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72.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73.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74.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75.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76.xml><?xml version="1.0" encoding="utf-8"?>
<p:tagLst xmlns:p="http://schemas.openxmlformats.org/presentationml/2006/main">
  <p:tag name="KSO_WM_BEAUTIFY_FLAG" val="#wm#"/>
  <p:tag name="KSO_WM_SLIDE_BACKGROUND_TYPE" val="bottomTop"/>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SUBTYPE" val="h"/>
  <p:tag name="KSO_WM_UNIT_TYPE" val="i"/>
</p:tagLst>
</file>

<file path=ppt/tags/tag77.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78.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79.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80.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81.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82.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83.xml><?xml version="1.0" encoding="utf-8"?>
<p:tagLst xmlns:p="http://schemas.openxmlformats.org/presentationml/2006/main">
  <p:tag name="KSO_WM_BEAUTIFY_FLAG" val="#wm#"/>
  <p:tag name="KSO_WM_SLIDE_BACKGROUND_TYPE" val="navigation"/>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7*i*1"/>
  <p:tag name="KSO_WM_UNIT_INDEX" val="1"/>
  <p:tag name="KSO_WM_UNIT_LAYERLEVEL" val="1"/>
  <p:tag name="KSO_WM_UNIT_SUBTYPE" val="h"/>
  <p:tag name="KSO_WM_UNIT_TYPE" val="i"/>
</p:tagLst>
</file>

<file path=ppt/tags/tag84.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85.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86.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87.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88.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89.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90.xml><?xml version="1.0" encoding="utf-8"?>
<p:tagLst xmlns:p="http://schemas.openxmlformats.org/presentationml/2006/main">
  <p:tag name="KSO_WM_BEAUTIFY_FLAG" val="#wm#"/>
  <p:tag name="KSO_WM_SLIDE_BACKGROUND_TYPE" val="bel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SUBTYPE" val="h"/>
  <p:tag name="KSO_WM_UNIT_TYPE" val="i"/>
</p:tagLst>
</file>

<file path=ppt/tags/tag91.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92.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93.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94.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95.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96.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00.xml><?xml version="1.0" encoding="utf-8"?>
<p:tagLst xmlns:p="http://schemas.openxmlformats.org/presentationml/2006/main">
  <p:tag name="KSO_WM_BEAUTIFY_FLAG" val="#wm#"/>
  <p:tag name="KSO_WM_TAG_VERSION" val="1.0"/>
  <p:tag name="KSO_WM_TEMPLATE_CATEGORY" val="custom"/>
  <p:tag name="KSO_WM_TEMPLATE_INDEX" val="20204610"/>
  <p:tag name="KSO_WM_UNIT_COMPATIBLE" val="0"/>
  <p:tag name="KSO_WM_UNIT_DIAGRAM_ISNUMVISUAL" val="0"/>
  <p:tag name="KSO_WM_UNIT_DIAGRAM_ISREFERUNIT" val="0"/>
  <p:tag name="KSO_WM_UNIT_HIGHLIGHT" val="0"/>
  <p:tag name="KSO_WM_UNIT_ID" val="_0**"/>
  <p:tag name="KSO_WM_UNIT_LAYERLEVEL" val="1"/>
</p:tagLst>
</file>

<file path=ppt/tags/tag101.xml><?xml version="1.0" encoding="utf-8"?>
<p:tagLst xmlns:p="http://schemas.openxmlformats.org/presentationml/2006/main">
  <p:tag name="KSO_WM_BEAUTIFY_FLAG" val="#wm#"/>
  <p:tag name="KSO_WM_TAG_VERSION" val="1.0"/>
  <p:tag name="KSO_WM_TEMPLATE_CATEGORY" val="custom"/>
  <p:tag name="KSO_WM_TEMPLATE_INDEX" val="20204610"/>
  <p:tag name="KSO_WM_UNIT_COMPATIBLE" val="0"/>
  <p:tag name="KSO_WM_UNIT_DIAGRAM_ISNUMVISUAL" val="0"/>
  <p:tag name="KSO_WM_UNIT_DIAGRAM_ISREFERUNIT" val="0"/>
  <p:tag name="KSO_WM_UNIT_HIGHLIGHT" val="0"/>
  <p:tag name="KSO_WM_UNIT_ID" val="_0**"/>
  <p:tag name="KSO_WM_UNIT_LAYERLEVEL" val="1"/>
</p:tagLst>
</file>

<file path=ppt/tags/tag1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05.xml><?xml version="1.0" encoding="utf-8"?>
<p:tagLst xmlns:p="http://schemas.openxmlformats.org/presentationml/2006/main">
  <p:tag name="KSO_WM_BEAUTIFY_FLAG" val="#wm#"/>
  <p:tag name="KSO_WM_TAG_VERSION" val="1.0"/>
  <p:tag name="KSO_WM_TEMPLATE_CATEGORY" val="custom"/>
  <p:tag name="KSO_WM_TEMPLATE_COLOR_TYPE" val="1"/>
  <p:tag name="KSO_WM_TEMPLATE_INDEX" val="20204610"/>
  <p:tag name="KSO_WM_TEMPLATE_MASTER_THUMB_INDEX" val="12"/>
  <p:tag name="KSO_WM_TEMPLATE_MASTER_TYPE" val="1"/>
  <p:tag name="KSO_WM_TEMPLATE_SUBCATEGORY" val="0"/>
  <p:tag name="KSO_WM_TEMPLATE_THUMBS_INDEX" val="1、4、7、9、12、16、17、18、19、22、25、27、31、32、33"/>
</p:tagLst>
</file>

<file path=ppt/tags/tag106.xml><?xml version="1.0" encoding="utf-8"?>
<p:tagLst xmlns:p="http://schemas.openxmlformats.org/presentationml/2006/main">
  <p:tag name="KSO_WM_BEAUTIFY_FLAG" val="#wm#"/>
  <p:tag name="KSO_WM_TAG_VERSION" val="1.0"/>
  <p:tag name="KSO_WM_TEMPLATE_CATEGORY" val="custom"/>
  <p:tag name="KSO_WM_TEMPLATE_INDEX" val="20204610"/>
  <p:tag name="KSO_WM_UNIT_BLOCK" val="0"/>
  <p:tag name="KSO_WM_UNIT_COMPATIBLE" val="0"/>
  <p:tag name="KSO_WM_UNIT_DEFAULT_FONT" val="28;32;4"/>
  <p:tag name="KSO_WM_UNIT_DIAGRAM_ISNUMVISUAL" val="0"/>
  <p:tag name="KSO_WM_UNIT_DIAGRAM_ISREFERUNIT" val="0"/>
  <p:tag name="KSO_WM_UNIT_HIGHLIGHT" val="0"/>
  <p:tag name="KSO_WM_UNIT_ID" val="custom20204610_10*a*1"/>
  <p:tag name="KSO_WM_UNIT_INDEX" val="1"/>
  <p:tag name="KSO_WM_UNIT_ISCONTENTSTITLE" val="0"/>
  <p:tag name="KSO_WM_UNIT_LAYERLEVEL" val="1"/>
  <p:tag name="KSO_WM_UNIT_NOCLEAR" val="0"/>
  <p:tag name="KSO_WM_UNIT_PRESET_TEXT" val="单击此处添加大标题"/>
  <p:tag name="KSO_WM_UNIT_TYPE" val="a"/>
  <p:tag name="KSO_WM_UNIT_VALUE" val="30"/>
</p:tagLst>
</file>

<file path=ppt/tags/tag107.xml><?xml version="1.0" encoding="utf-8"?>
<p:tagLst xmlns:p="http://schemas.openxmlformats.org/presentationml/2006/main">
  <p:tag name="KSO_WM_UNIT_PLACING_PICTURE_USER_VIEWPORT" val="{&quot;height&quot;:6765,&quot;width&quot;:4759}"/>
</p:tagLst>
</file>

<file path=ppt/tags/tag108.xml><?xml version="1.0" encoding="utf-8"?>
<p:tagLst xmlns:p="http://schemas.openxmlformats.org/presentationml/2006/main">
  <p:tag name="KSO_WM_UNIT_PLACING_PICTURE_USER_VIEWPORT" val="{&quot;height&quot;:7452,&quot;width&quot;:5253}"/>
</p:tagLst>
</file>

<file path=ppt/tags/tag109.xml><?xml version="1.0" encoding="utf-8"?>
<p:tagLst xmlns:p="http://schemas.openxmlformats.org/presentationml/2006/main">
  <p:tag name="KSO_WM_BEAUTIFY_FLAG" val="#wm#"/>
  <p:tag name="KSO_WM_TAG_VERSION" val="1.0"/>
  <p:tag name="KSO_WM_TEMPLATE_CATEGORY" val="custom"/>
  <p:tag name="KSO_WM_TEMPLATE_INDEX" val="20204610"/>
  <p:tag name="KSO_WM_UNIT_BLOCK" val="0"/>
  <p:tag name="KSO_WM_UNIT_COMPATIBLE" val="0"/>
  <p:tag name="KSO_WM_UNIT_DEFAULT_FONT" val="28;32;4"/>
  <p:tag name="KSO_WM_UNIT_DIAGRAM_ISNUMVISUAL" val="0"/>
  <p:tag name="KSO_WM_UNIT_DIAGRAM_ISREFERUNIT" val="0"/>
  <p:tag name="KSO_WM_UNIT_HIGHLIGHT" val="0"/>
  <p:tag name="KSO_WM_UNIT_ID" val="custom20204610_10*a*1"/>
  <p:tag name="KSO_WM_UNIT_INDEX" val="1"/>
  <p:tag name="KSO_WM_UNIT_ISCONTENTSTITLE" val="0"/>
  <p:tag name="KSO_WM_UNIT_LAYERLEVEL" val="1"/>
  <p:tag name="KSO_WM_UNIT_NOCLEAR" val="0"/>
  <p:tag name="KSO_WM_UNIT_PRESET_TEXT" val="单击此处添加大标题"/>
  <p:tag name="KSO_WM_UNIT_TYPE" val="a"/>
  <p:tag name="KSO_WM_UNIT_VALUE" val="30"/>
</p:tagLst>
</file>

<file path=ppt/tags/tag110.xml><?xml version="1.0" encoding="utf-8"?>
<p:tagLst xmlns:p="http://schemas.openxmlformats.org/presentationml/2006/main">
  <p:tag name="KSO_WM_BEAUTIFY_FLAG" val="#wm#"/>
  <p:tag name="KSO_WM_TAG_VERSION" val="1.0"/>
  <p:tag name="KSO_WM_TEMPLATE_CATEGORY" val="custom"/>
  <p:tag name="KSO_WM_TEMPLATE_INDEX" val="20204610"/>
  <p:tag name="KSO_WM_UNIT_BLOCK" val="0"/>
  <p:tag name="KSO_WM_UNIT_COMPATIBLE" val="0"/>
  <p:tag name="KSO_WM_UNIT_DEFAULT_FONT" val="28;32;4"/>
  <p:tag name="KSO_WM_UNIT_DIAGRAM_ISNUMVISUAL" val="0"/>
  <p:tag name="KSO_WM_UNIT_DIAGRAM_ISREFERUNIT" val="0"/>
  <p:tag name="KSO_WM_UNIT_HIGHLIGHT" val="0"/>
  <p:tag name="KSO_WM_UNIT_ID" val="custom20204610_10*a*1"/>
  <p:tag name="KSO_WM_UNIT_INDEX" val="1"/>
  <p:tag name="KSO_WM_UNIT_ISCONTENTSTITLE" val="0"/>
  <p:tag name="KSO_WM_UNIT_LAYERLEVEL" val="1"/>
  <p:tag name="KSO_WM_UNIT_NOCLEAR" val="0"/>
  <p:tag name="KSO_WM_UNIT_PRESET_TEXT" val="单击此处添加大标题"/>
  <p:tag name="KSO_WM_UNIT_TYPE" val="a"/>
  <p:tag name="KSO_WM_UNIT_VALUE" val="30"/>
</p:tagLst>
</file>

<file path=ppt/tags/tag111.xml><?xml version="1.0" encoding="utf-8"?>
<p:tagLst xmlns:p="http://schemas.openxmlformats.org/presentationml/2006/main">
  <p:tag name="KSO_WM_UNIT_TABLE_BEAUTIFY" val="smartTable{2bcbf8f9-b20a-4089-a9f5-821d852bfb3e}"/>
  <p:tag name="TABLE_ENDDRAG_ORIGIN_RECT" val="556*299"/>
  <p:tag name="TABLE_ENDDRAG_RECT" val="376*201*556*299"/>
</p:tagLst>
</file>

<file path=ppt/tags/tag112.xml><?xml version="1.0" encoding="utf-8"?>
<p:tagLst xmlns:p="http://schemas.openxmlformats.org/presentationml/2006/main">
  <p:tag name="KSO_WM_UNIT_PLACING_PICTURE_USER_VIEWPORT" val="{&quot;height&quot;:4060,&quot;width&quot;:7190}"/>
</p:tagLst>
</file>

<file path=ppt/tags/tag113.xml><?xml version="1.0" encoding="utf-8"?>
<p:tagLst xmlns:p="http://schemas.openxmlformats.org/presentationml/2006/main">
  <p:tag name="KSO_WM_BEAUTIFY_FLAG" val="#wm#"/>
  <p:tag name="KSO_WM_TAG_VERSION" val="1.0"/>
  <p:tag name="KSO_WM_TEMPLATE_CATEGORY" val="custom"/>
  <p:tag name="KSO_WM_TEMPLATE_INDEX" val="20204610"/>
  <p:tag name="KSO_WM_UNIT_BLOCK" val="0"/>
  <p:tag name="KSO_WM_UNIT_COMPATIBLE" val="0"/>
  <p:tag name="KSO_WM_UNIT_DEFAULT_FONT" val="28;32;4"/>
  <p:tag name="KSO_WM_UNIT_DIAGRAM_ISNUMVISUAL" val="0"/>
  <p:tag name="KSO_WM_UNIT_DIAGRAM_ISREFERUNIT" val="0"/>
  <p:tag name="KSO_WM_UNIT_HIGHLIGHT" val="0"/>
  <p:tag name="KSO_WM_UNIT_ID" val="custom20204610_10*a*1"/>
  <p:tag name="KSO_WM_UNIT_INDEX" val="1"/>
  <p:tag name="KSO_WM_UNIT_ISCONTENTSTITLE" val="0"/>
  <p:tag name="KSO_WM_UNIT_LAYERLEVEL" val="1"/>
  <p:tag name="KSO_WM_UNIT_NOCLEAR" val="0"/>
  <p:tag name="KSO_WM_UNIT_PRESET_TEXT" val="单击此处添加大标题"/>
  <p:tag name="KSO_WM_UNIT_TYPE" val="a"/>
  <p:tag name="KSO_WM_UNIT_VALUE" val="30"/>
</p:tagLst>
</file>

<file path=ppt/tags/tag114.xml><?xml version="1.0" encoding="utf-8"?>
<p:tagLst xmlns:p="http://schemas.openxmlformats.org/presentationml/2006/main">
  <p:tag name="KSO_WM_BEAUTIFY_FLAG" val="#wm#"/>
  <p:tag name="KSO_WM_TAG_VERSION" val="1.0"/>
  <p:tag name="KSO_WM_TEMPLATE_CATEGORY" val="custom"/>
  <p:tag name="KSO_WM_TEMPLATE_INDEX" val="20204610"/>
  <p:tag name="KSO_WM_UNIT_BLOCK" val="0"/>
  <p:tag name="KSO_WM_UNIT_COMPATIBLE" val="0"/>
  <p:tag name="KSO_WM_UNIT_DEFAULT_FONT" val="28;32;4"/>
  <p:tag name="KSO_WM_UNIT_DIAGRAM_ISNUMVISUAL" val="0"/>
  <p:tag name="KSO_WM_UNIT_DIAGRAM_ISREFERUNIT" val="0"/>
  <p:tag name="KSO_WM_UNIT_HIGHLIGHT" val="0"/>
  <p:tag name="KSO_WM_UNIT_ID" val="custom20204610_10*a*1"/>
  <p:tag name="KSO_WM_UNIT_INDEX" val="1"/>
  <p:tag name="KSO_WM_UNIT_ISCONTENTSTITLE" val="0"/>
  <p:tag name="KSO_WM_UNIT_LAYERLEVEL" val="1"/>
  <p:tag name="KSO_WM_UNIT_NOCLEAR" val="0"/>
  <p:tag name="KSO_WM_UNIT_PRESET_TEXT" val="单击此处添加大标题"/>
  <p:tag name="KSO_WM_UNIT_TYPE" val="a"/>
  <p:tag name="KSO_WM_UNIT_VALUE" val="30"/>
</p:tagLst>
</file>

<file path=ppt/tags/tag115.xml><?xml version="1.0" encoding="utf-8"?>
<p:tagLst xmlns:p="http://schemas.openxmlformats.org/presentationml/2006/main">
  <p:tag name="KSO_WM_BEAUTIFY_FLAG" val="#wm#"/>
  <p:tag name="KSO_WM_TAG_VERSION" val="1.0"/>
  <p:tag name="KSO_WM_TEMPLATE_CATEGORY" val="custom"/>
  <p:tag name="KSO_WM_TEMPLATE_INDEX" val="20204610"/>
  <p:tag name="KSO_WM_UNIT_BLOCK" val="0"/>
  <p:tag name="KSO_WM_UNIT_COMPATIBLE" val="0"/>
  <p:tag name="KSO_WM_UNIT_DEFAULT_FONT" val="28;32;4"/>
  <p:tag name="KSO_WM_UNIT_DIAGRAM_ISNUMVISUAL" val="0"/>
  <p:tag name="KSO_WM_UNIT_DIAGRAM_ISREFERUNIT" val="0"/>
  <p:tag name="KSO_WM_UNIT_HIGHLIGHT" val="0"/>
  <p:tag name="KSO_WM_UNIT_ID" val="custom20204610_10*a*1"/>
  <p:tag name="KSO_WM_UNIT_INDEX" val="1"/>
  <p:tag name="KSO_WM_UNIT_ISCONTENTSTITLE" val="0"/>
  <p:tag name="KSO_WM_UNIT_LAYERLEVEL" val="1"/>
  <p:tag name="KSO_WM_UNIT_NOCLEAR" val="0"/>
  <p:tag name="KSO_WM_UNIT_PRESET_TEXT" val="单击此处添加大标题"/>
  <p:tag name="KSO_WM_UNIT_TYPE" val="a"/>
  <p:tag name="KSO_WM_UNIT_VALUE" val="30"/>
</p:tagLst>
</file>

<file path=ppt/tags/tag116.xml><?xml version="1.0" encoding="utf-8"?>
<p:tagLst xmlns:p="http://schemas.openxmlformats.org/presentationml/2006/main">
  <p:tag name="KSO_WM_BEAUTIFY_FLAG" val="#wm#"/>
  <p:tag name="KSO_WM_TAG_VERSION" val="1.0"/>
  <p:tag name="KSO_WM_TEMPLATE_CATEGORY" val="custom"/>
  <p:tag name="KSO_WM_TEMPLATE_INDEX" val="20204610"/>
  <p:tag name="KSO_WM_UNIT_BLOCK" val="0"/>
  <p:tag name="KSO_WM_UNIT_COMPATIBLE" val="0"/>
  <p:tag name="KSO_WM_UNIT_DEFAULT_FONT" val="28;32;4"/>
  <p:tag name="KSO_WM_UNIT_DIAGRAM_ISNUMVISUAL" val="0"/>
  <p:tag name="KSO_WM_UNIT_DIAGRAM_ISREFERUNIT" val="0"/>
  <p:tag name="KSO_WM_UNIT_HIGHLIGHT" val="0"/>
  <p:tag name="KSO_WM_UNIT_ID" val="custom20204610_10*a*1"/>
  <p:tag name="KSO_WM_UNIT_INDEX" val="1"/>
  <p:tag name="KSO_WM_UNIT_ISCONTENTSTITLE" val="0"/>
  <p:tag name="KSO_WM_UNIT_LAYERLEVEL" val="1"/>
  <p:tag name="KSO_WM_UNIT_NOCLEAR" val="0"/>
  <p:tag name="KSO_WM_UNIT_PRESET_TEXT" val="单击此处添加大标题"/>
  <p:tag name="KSO_WM_UNIT_TYPE" val="a"/>
  <p:tag name="KSO_WM_UNIT_VALUE" val="30"/>
</p:tagLst>
</file>

<file path=ppt/tags/tag117.xml><?xml version="1.0" encoding="utf-8"?>
<p:tagLst xmlns:p="http://schemas.openxmlformats.org/presentationml/2006/main">
  <p:tag name="KSO_WM_UNIT_TABLE_BEAUTIFY" val="smartTable{9af94791-d17f-4dee-9861-0d658cbb6945}"/>
  <p:tag name="TABLE_ENDDRAG_ORIGIN_RECT" val="859*341"/>
  <p:tag name="TABLE_ENDDRAG_RECT" val="47*114*859*341"/>
</p:tagLst>
</file>

<file path=ppt/tags/tag118.xml><?xml version="1.0" encoding="utf-8"?>
<p:tagLst xmlns:p="http://schemas.openxmlformats.org/presentationml/2006/main">
  <p:tag name="KSO_WM_BEAUTIFY_FLAG" val="#wm#"/>
  <p:tag name="KSO_WM_TAG_VERSION" val="1.0"/>
  <p:tag name="KSO_WM_TEMPLATE_CATEGORY" val="custom"/>
  <p:tag name="KSO_WM_TEMPLATE_INDEX" val="20204610"/>
  <p:tag name="KSO_WM_UNIT_BLOCK" val="0"/>
  <p:tag name="KSO_WM_UNIT_COMPATIBLE" val="0"/>
  <p:tag name="KSO_WM_UNIT_DEFAULT_FONT" val="28;32;4"/>
  <p:tag name="KSO_WM_UNIT_DIAGRAM_ISNUMVISUAL" val="0"/>
  <p:tag name="KSO_WM_UNIT_DIAGRAM_ISREFERUNIT" val="0"/>
  <p:tag name="KSO_WM_UNIT_HIGHLIGHT" val="0"/>
  <p:tag name="KSO_WM_UNIT_ID" val="custom20204610_10*a*1"/>
  <p:tag name="KSO_WM_UNIT_INDEX" val="1"/>
  <p:tag name="KSO_WM_UNIT_ISCONTENTSTITLE" val="0"/>
  <p:tag name="KSO_WM_UNIT_LAYERLEVEL" val="1"/>
  <p:tag name="KSO_WM_UNIT_NOCLEAR" val="0"/>
  <p:tag name="KSO_WM_UNIT_PRESET_TEXT" val="单击此处添加大标题"/>
  <p:tag name="KSO_WM_UNIT_TYPE" val="a"/>
  <p:tag name="KSO_WM_UNIT_VALUE" val="30"/>
</p:tagLst>
</file>

<file path=ppt/tags/tag119.xml><?xml version="1.0" encoding="utf-8"?>
<p:tagLst xmlns:p="http://schemas.openxmlformats.org/presentationml/2006/main">
  <p:tag name="KSO_WM_BEAUTIFY_FLAG" val="#wm#"/>
  <p:tag name="KSO_WM_TAG_VERSION" val="1.0"/>
  <p:tag name="KSO_WM_TEMPLATE_CATEGORY" val="custom"/>
  <p:tag name="KSO_WM_TEMPLATE_INDEX" val="20204610"/>
  <p:tag name="KSO_WM_UNIT_BLOCK" val="0"/>
  <p:tag name="KSO_WM_UNIT_COMPATIBLE" val="0"/>
  <p:tag name="KSO_WM_UNIT_DEFAULT_FONT" val="28;32;4"/>
  <p:tag name="KSO_WM_UNIT_DIAGRAM_ISNUMVISUAL" val="0"/>
  <p:tag name="KSO_WM_UNIT_DIAGRAM_ISREFERUNIT" val="0"/>
  <p:tag name="KSO_WM_UNIT_HIGHLIGHT" val="0"/>
  <p:tag name="KSO_WM_UNIT_ID" val="custom20204610_10*a*1"/>
  <p:tag name="KSO_WM_UNIT_INDEX" val="1"/>
  <p:tag name="KSO_WM_UNIT_ISCONTENTSTITLE" val="0"/>
  <p:tag name="KSO_WM_UNIT_LAYERLEVEL" val="1"/>
  <p:tag name="KSO_WM_UNIT_NOCLEAR" val="0"/>
  <p:tag name="KSO_WM_UNIT_PRESET_TEXT" val="单击此处添加大标题"/>
  <p:tag name="KSO_WM_UNIT_TYPE" val="a"/>
  <p:tag name="KSO_WM_UNIT_VALUE" val="30"/>
</p:tagLst>
</file>

<file path=ppt/tags/tag120.xml><?xml version="1.0" encoding="utf-8"?>
<p:tagLst xmlns:p="http://schemas.openxmlformats.org/presentationml/2006/main">
  <p:tag name="KSO_WM_BEAUTIFY_FLAG" val="#wm#"/>
  <p:tag name="KSO_WM_TAG_VERSION" val="1.0"/>
  <p:tag name="KSO_WM_TEMPLATE_CATEGORY" val="custom"/>
  <p:tag name="KSO_WM_TEMPLATE_INDEX" val="20204610"/>
  <p:tag name="KSO_WM_UNIT_BLOCK" val="0"/>
  <p:tag name="KSO_WM_UNIT_COMPATIBLE" val="0"/>
  <p:tag name="KSO_WM_UNIT_DEFAULT_FONT" val="28;32;4"/>
  <p:tag name="KSO_WM_UNIT_DIAGRAM_ISNUMVISUAL" val="0"/>
  <p:tag name="KSO_WM_UNIT_DIAGRAM_ISREFERUNIT" val="0"/>
  <p:tag name="KSO_WM_UNIT_HIGHLIGHT" val="0"/>
  <p:tag name="KSO_WM_UNIT_ID" val="custom20204610_10*a*1"/>
  <p:tag name="KSO_WM_UNIT_INDEX" val="1"/>
  <p:tag name="KSO_WM_UNIT_ISCONTENTSTITLE" val="0"/>
  <p:tag name="KSO_WM_UNIT_LAYERLEVEL" val="1"/>
  <p:tag name="KSO_WM_UNIT_NOCLEAR" val="0"/>
  <p:tag name="KSO_WM_UNIT_PRESET_TEXT" val="单击此处添加大标题"/>
  <p:tag name="KSO_WM_UNIT_TYPE" val="a"/>
  <p:tag name="KSO_WM_UNIT_VALUE" val="30"/>
</p:tagLst>
</file>

<file path=ppt/tags/tag121.xml><?xml version="1.0" encoding="utf-8"?>
<p:tagLst xmlns:p="http://schemas.openxmlformats.org/presentationml/2006/main">
  <p:tag name="KSO_WM_UNIT_TABLE_BEAUTIFY" val="smartTable{9af94791-d17f-4dee-9861-0d658cbb6945}"/>
  <p:tag name="TABLE_ENDDRAG_ORIGIN_RECT" val="859*341"/>
  <p:tag name="TABLE_ENDDRAG_RECT" val="47*114*859*341"/>
</p:tagLst>
</file>

<file path=ppt/tags/tag122.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1_Office 主题​​">
  <a:themeElements>
    <a:clrScheme name="蓝色云雾">
      <a:dk1>
        <a:srgbClr val="000000"/>
      </a:dk1>
      <a:lt1>
        <a:srgbClr val="FFFFFF"/>
      </a:lt1>
      <a:dk2>
        <a:srgbClr val="C8DCDC"/>
      </a:dk2>
      <a:lt2>
        <a:srgbClr val="A2C6E3"/>
      </a:lt2>
      <a:accent1>
        <a:srgbClr val="86B4DB"/>
      </a:accent1>
      <a:accent2>
        <a:srgbClr val="4C8CC1"/>
      </a:accent2>
      <a:accent3>
        <a:srgbClr val="5187B6"/>
      </a:accent3>
      <a:accent4>
        <a:srgbClr val="1C6EB4"/>
      </a:accent4>
      <a:accent5>
        <a:srgbClr val="175784"/>
      </a:accent5>
      <a:accent6>
        <a:srgbClr val="024876"/>
      </a:accent6>
      <a:hlink>
        <a:srgbClr val="003865"/>
      </a:hlink>
      <a:folHlink>
        <a:srgbClr val="004773"/>
      </a:folHlink>
    </a:clrScheme>
    <a:fontScheme name="自定义 9">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等线 Light"/>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等线"/>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12</Slides>
  <Notes>10</Notes>
  <TotalTime>1</TotalTime>
  <HiddenSlides>0</HiddenSlides>
  <MMClips>0</MMClips>
  <ScaleCrop>0</ScaleCrop>
  <HeadingPairs>
    <vt:vector baseType="variant" size="6">
      <vt:variant>
        <vt:lpstr>Fonts used</vt:lpstr>
      </vt:variant>
      <vt:variant>
        <vt:i4>14</vt:i4>
      </vt:variant>
      <vt:variant>
        <vt:lpstr>Theme</vt:lpstr>
      </vt:variant>
      <vt:variant>
        <vt:i4>1</vt:i4>
      </vt:variant>
      <vt:variant>
        <vt:lpstr>Slide Titles</vt:lpstr>
      </vt:variant>
      <vt:variant>
        <vt:i4>12</vt:i4>
      </vt:variant>
    </vt:vector>
  </HeadingPairs>
  <TitlesOfParts>
    <vt:vector baseType="lpstr" size="27">
      <vt:lpstr>Arial</vt:lpstr>
      <vt:lpstr>Calibri</vt:lpstr>
      <vt:lpstr>微软雅黑</vt:lpstr>
      <vt:lpstr>汉仪旗黑-85S</vt:lpstr>
      <vt:lpstr>宋体</vt:lpstr>
      <vt:lpstr>等线 Light</vt:lpstr>
      <vt:lpstr>等线</vt:lpstr>
      <vt:lpstr>思源黑体 CN Regular</vt:lpstr>
      <vt:lpstr>PMingLiU</vt:lpstr>
      <vt:lpstr>HY견고딕</vt:lpstr>
      <vt:lpstr>Century Gothic</vt:lpstr>
      <vt:lpstr>Gulim</vt:lpstr>
      <vt:lpstr>Wingdings</vt:lpstr>
      <vt:lpstr>思源黑体 CN Medium</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2024-09-23T10:58:13.549</cp:lastPrinted>
  <dcterms:created xsi:type="dcterms:W3CDTF">2024-09-23T02:58:13Z</dcterms:created>
  <dcterms:modified xsi:type="dcterms:W3CDTF">2024-09-23T02:58:16Z</dcterms:modified>
</cp:coreProperties>
</file>