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BD39D-D606-4F16-AEDB-995416BF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8BE42-DC9A-4755-A10E-5CD0313E1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23676-DCD5-452B-96B6-7B5261F5D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2EE9C-A523-4620-8E46-B4FEB559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4D205-3605-4121-8BE8-6031635B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05381-9B69-4007-9F47-A2EC4A7C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86C01-75B1-4D64-B6CC-D8EC08EC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7F797-6859-472A-B2ED-12B955AD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245DD-B754-4B4D-BCF3-18BD12AC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09DF6-3D56-476D-B05D-4E7404556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70AEE-5B22-42EB-8AC8-72DAC08E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4304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幼儿园9的分成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幼儿园9的分成的教学应用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幼儿园9的分成的教学挑战与解决方案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幼儿园9的分成的教学案例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幼儿园9的分成简介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幼儿园9的分成是指将9个物品或数字分成若干组，每组数量不同，且每组的数量与组数相乘之和等于9。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具有直观性、趣味性、互动性，适合幼儿思维发展，有助于培养幼儿的数学思维和逻辑思维能力。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通过观察、操作和思考，幼儿可以理解分数的概念，培养初步的数学思维能力。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培养数学思维能力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提高逻辑思维能力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在分合的过程中，幼儿需要思考如何按照不同的数量进行组合，有助于提高逻辑思维能力。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幼儿园9的分成活动可以促进幼儿对数量、形状、颜色等方面的认知发展。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幼儿园9的分成的重要性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36" b="20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18" b="76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幼儿园9的分成的发展历程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幼儿园9的分成源于中国古代的“九宫格”游戏，是传统数学游戏的一种。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随着教育理念和教学方法的不断更新，幼儿园9的分成逐渐发展成为一种适合幼儿学习的数学活动，被广泛应用于幼儿园的教学中。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幼儿园9的分成对于幼儿数学思维和逻辑思维的培养具有积极的影响，对于幼儿未来的学习和成长具有重要的意义。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幼儿园9的分成的方法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69" r="138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70" r="311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平均分配法是一种简单、公平的方法，旨在确保每个孩子都能获得相同数量的资源或机会。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平均分配法将9分成3份，每份3，确保每个孩子都能获得相等的份额。这种方法适用于需要公平分配的场景，例如食物、玩具等。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平均分配法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按需分配法是根据每个孩子的需求和特点进行分配的方法。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在这种方法中，老师会评估每个孩子的需求，并根据需求的大小进行分配。例如，如果一个孩子特别需要更多的关注和互动，老师可能会给他更多的关注和互动时间。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按需分配法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随机分配法是一种简单、快捷的方法，通过随机选择来决定资源的分配。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这种方法适用于不需要特别考虑孩子个体差异的场景，例如分配座位或选择活动。然而，随机分配法可能会导致某些孩子得不到他们真正需要的资源或机会。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随机分配法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幼儿园9的分成的教学应用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https://d.book118.com/295043043102011104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2024-09-13T23:11:07.684</cp:lastPrinted>
  <dcterms:created xsi:type="dcterms:W3CDTF">2024-09-13T15:11:07Z</dcterms:created>
  <dcterms:modified xsi:type="dcterms:W3CDTF">2024-09-13T15:11:09Z</dcterms:modified>
</cp:coreProperties>
</file>