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CF3200-9E17-4E52-905B-5416AEFC3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263B6-0055-4C87-8689-9F0709113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13C9E4-424A-4ABA-81A1-86CCDB1E5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DD8923-8417-4B68-A415-13E64ED6BF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D2F872-0AFB-4FE2-9C0E-6BEE5E9152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3DE1A3-0D47-4DB0-9187-6F98383106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0C81FA-1256-427D-A564-B860413503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0ADEBE-9082-49AC-A2D5-83A748090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70F6D6-A01B-48CE-8DB0-C11F2571E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4B0DCF-752F-4087-8ABF-E21082C7A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299AA-529B-4809-8378-91D4F842F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04314031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《金融投资统计分析》ppt课件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金融投资统计分析概述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金融投资统计分析的主要方法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金融投资统计分析的应用领域</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金融投资统计分析的挑战与解决方案</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金融投资统计分析的未来展望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金融投资统计分析概述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金融投资统计分析是运用统计学的原理和方法，对金融投资领域的数据进行收集、整理、分析和解释，以预测和决策金融投资活动的科学。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金融投资统计分析具有数据量大、涉及面广、分析方法多样、强调实证分析等特点，能够为投资者提供科学、客观、有效的决策依据。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提高决策的科学性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通过金融投资统计分析，投资者可以更加科学地评估投资机会和风险，避免盲目决策，提高投资效益。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降低投资风险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统计分析能够帮助投资者更好地理解和预测市场走势，从而制定更加稳健的投资策略，降低投资风险。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促进金融市场健康发展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金融投资统计分析的普及和应用有助于提高金融市场的透明度和公正性，促进市场的健康发展。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金融投资统计分析的重要性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691" r="8691"/>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金融投资统计分析的历史可以追溯到20世纪初的统计学和经济学理论的发展。早期的统计分析主要集中在股票价格和收益率的分析上，随着时间的推移，分析方法不断丰富和完善。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大数据和计算机技术的快速发展，金融投资统计分析正朝着更加智能化、精细化的方向发展。人工智能、机器学习等技术在金融投资统计分析中的应用越来越广泛，为投资者提供了更加高效和准确的决策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金融投资统计分析的历史与发展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金融投资统计分析的主要方法</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198" b="41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对数据进行整理、归类、简化和概括，以便更好地了解数据的总体特征和分布情况。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均值、中位数、众数、方差、标准差等统计量，以及直方图、箱线图等统计图。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描述性统计方法包括</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描述性统计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回归分析：通过建立数学模型，分析两个或多个变量之间的关系，并预测因变量的取值。</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在金融投资分析中，回归分析常用于预测股票价格、收益率等金融指标，以及研究影响金融市场的各种因素。</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常见的回归分析方法包括线性回归、逻辑回归、多项式回归等。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常见的时间序列分析方法包括移动平均线、指数平滑、ARIMA模型等。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时间序列分析：通过研究数据随时间变化的特点和规律，预测未来的趋势和变化。</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在金融投资分析中，时间序列分析主要用于分析股票价格、汇率等金融指标的动态变化，以及预测未来的走势。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时间序列分析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风险评估：通过定量和定性分析，评估投资面临的各种风险，并制定相应的风险管理策略。</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在金融投资分析中，风险评估是不可或缺的一环，通过对市场风险、信用风险、操作风险等方面的评估，投资者可以更好地把握投资机会和控制风险。</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常见的风险评估方法包括VaR（Value at Risk）、敏感性分析、压力测试等。</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决策树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通过树形结构对数据进行分类和预测，易于理解和实现。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神经网络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模拟人脑神经元结构的计算模型，具有强大的自学习和自适应能力。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8329" r="832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决策树和神经网络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金融投资统计分析的应用领域</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股票基本面分析</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通过对公司财务报表、行业地位、竞争优势等方面的分析，评估股票的内在价值，为投资者提供参考。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股票技术分析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通过研究股票价格、交易量等历史数据，利用图表、指标等手段分析股票价格的走势，预测未来市场趋势。</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股票市场分析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利用金融投资统计分析方法，对股票市场走势进行预测和评估，帮助投资者制定投资策略和决策。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https://d.book118.com/295043140311011041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2024-09-02T13:28:20.087</cp:lastPrinted>
  <dcterms:created xsi:type="dcterms:W3CDTF">2024-09-02T05:28:20Z</dcterms:created>
  <dcterms:modified xsi:type="dcterms:W3CDTF">2024-09-02T05:28:22Z</dcterms:modified>
</cp:coreProperties>
</file>