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0D6D0-89FB-4FA1-BD92-E0124860C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72F7F7-BEA8-429A-B872-E58977FE6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7F3DA-FCA5-4C55-9BED-A03D7386C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7B20EF-A429-4B85-99A8-39F9A361E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36966A-3FBE-47E8-B07C-74F48F360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6DE34F-DE7D-40B3-B511-3CFAFD5F2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A9AB70-847E-4E0F-8F5C-D9FF6AD8C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3872C5-A081-4C51-BE77-8E7C3B0ED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B8BC5-C07C-4CC3-951E-DCEBAA24B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9619E-97C8-4D78-B5F9-F09D78254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C885C-9972-4B49-B86D-7AE8BF726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10131100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示字旁与衣字旁课件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示字旁的起源与含义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示字旁的字例分析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衣字旁的起源与含义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衣字旁的字例分析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总结与思考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示字旁的起源与含义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21" b="26221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随着汉字的发展，示字旁逐渐演变为现代汉字中的部首，广泛出现在与祭祀、神灵、仪式等相关的汉字中。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示字旁，也称为神字旁，最早源于甲骨文，是祭祀活动的象形文字。在古代，人们通过祭祀来祈求神灵的保佑和庇护，因此示字旁与祭祀、神灵等意义相关。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示字旁的起源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示字旁的含义主要与祭祀、神灵、仪式等意义相关。例如，在汉字“神”、“祈”、“祷”等中，示字旁就表示与神灵、祭祀相关的意义。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此外，示字旁还与宗教、信仰、崇拜等意义相关，如“宗”、“庙”等字中的示字旁。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示字旁的含义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在汉字的发展过程中，示字旁的形状和意义也发生了变化。例如，在甲骨文中，示字旁的形状较为复杂，而在现代汉字中则简化了许多。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随着社会的发展和文化的演变，与示字旁相关的文化意义和观念也在不断变化。在现代社会中，虽然祭祀、宗教等活动的形式和意义发生了很大变化，但示字旁所代表的文化内涵仍然在汉字中得以保留和传承。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示字旁的演变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示字旁的字例分析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本义为天神，引申为精神、神志。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祈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本义为祈祷，引申为请求、希望。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本义为礼仪，引申为礼貌、礼节。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本义为幸福，引申为祝福、福气。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神、祈、礼、福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643" r="11643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本义为禁止，引申为禁令、禁锢。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本义为禀报，引申为报告、告知。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本义为票据，引申为票证、凭证。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本义可能与禀报有关，引申为告知、报告。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禀（这个字可能是“禀”的异体字）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禁、禀、票、禀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禅、社、祝、祈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禅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本义为静坐参禅，引申为禅定、禅悟。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本义为社会团体，引申为社会、团体。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祝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本义为祭祀时祝祷，引申为祝愿、祝福。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祈（这个字可能是“祈”的异体字）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本义可能与祈祷有关，引申为请求、希望。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https://d.book118.com/295101311003011044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2024-09-06T03:35:17.581</cp:lastPrinted>
  <dcterms:created xsi:type="dcterms:W3CDTF">2024-09-05T19:35:17Z</dcterms:created>
  <dcterms:modified xsi:type="dcterms:W3CDTF">2024-09-05T19:35:19Z</dcterms:modified>
</cp:coreProperties>
</file>