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DC4E9-8504-40C8-95BA-5D7574E42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39411-50F4-455F-AD2F-A91C9B713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41487-197D-4F52-98AE-CF0BE04C6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9940C-18F4-4B5F-8722-328C46EB2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C4624-FB24-4D6F-A230-6EFD767C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B7E576-A245-49A0-B0BF-D80FBE8B9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98A88D-F691-4A75-851E-E56F8ED47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A7996-6C07-4B36-943B-DFC94983F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8385C-69EA-4079-8FC4-B78882285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58C86-0F4F-426B-9B7B-9702CCD92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5609F-6AAD-4189-8CB0-E7EB7F0EE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01314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在线学习的调研和实验研究设计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实验研究设计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调研和实验结果分析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83" r="19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随着互联网的普及和技术的不断进步，在线学习已成为一种趋势，越来越多的人选择在线学习作为获取知识的主要方式。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传统的教育模式受到时间和空间的限制，而在线学习打破了这些限制，为学习者提供了更加灵活和多样化的学习方式。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教育模式的变革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通过对在线学习的调研和实验研究，可以深入了解学习者的需求和行为特点，为优化在线学习平台的设计和开发提供理论支持和实践指导。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探究在线学习的效果、影响因素以及学习者的满意度，为提高在线学习的质量和效果提供科学依据。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如何评估在线学习的效果？哪些因素会影响在线学习的效果？如何提高学习者的满意度和参与度？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研究假设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假设在线学习的效果受到学习者特征、学习环境、学习资源等多种因素的影响。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通过实证研究，揭示在线学习的效果及其影响因素，提出针对性的优化建议，提高在线学习的质量和效果。同时，通过对比分析不同在线学习平台的优缺点，为在线教育平台的改进提供参考。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研究假设和预期结果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在线学习是指通过互联网或其他电子媒介进行的教学活动，学生可以在任何时间、任何地点进行学习，无需受传统教室限制。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根据教学模式和互动程度，在线学习可分为同步在线学习（如实时视频会议、在线直播等）和异步在线学习（如录播课程、在线自学等）。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近年来，随着互联网的普及和技术的进步，在线学习已成为教育领域的研究热点。目前，国内外学者主要关注在线学习的效果评估、影响因素、学习者特征等方面。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未来，随着人工智能、大数据等技术的不断发展，个性化推荐、智能辅导等将成为在线学习的重要发展方向。同时，社交化学习、游戏化学习等新型教学模式也将逐渐兴起。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在线学习的研究现状和发展趋势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在线学习具有灵活性、便捷性、资源丰富等优势。学生可以自由安排学习时间和地点，充分利用碎片化时间进行学习；同时，在线学习平台提供了大量的优质课程资源，有助于学生拓宽知识面和视野。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在线学习也面临着一些挑战，如学生自律性不足、网络环境问题、互动效果不佳等。此外，由于在线学习的异步性，学生容易感到孤独和无助，需要更多的心理支持和辅导。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在线学习的优势和挑战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调研对象和范围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在线学习平台的学生、教师、管理员等用户。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覆盖全国不同地区、不同年龄、不同学历、不同职业等多样化群体，以保证调研结果的全面性和代表性。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采用问卷调查、访谈、观察等多种调研方法，以收集全面、客观的数据和信息。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使用专业的在线调研平台或工具，如问卷星、腾讯问卷等，以便高效、便捷地进行数据收集和分析。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调研过程和安排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明确调研目的和问题、设计调研方案、制定调研计划、实施调研、数据整理和分析、撰写调研报告等。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根据调研目的和计划，合理安排调研时间、地点、人员等资源，确保调研工作的顺利进行。同时，要注意保护被调研对象的隐私和权益，确保调研过程的合法性和规范性。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https://d.book118.com/295101314012011110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2024-09-15T03:44:36.238</cp:lastPrinted>
  <dcterms:created xsi:type="dcterms:W3CDTF">2024-09-14T19:44:36Z</dcterms:created>
  <dcterms:modified xsi:type="dcterms:W3CDTF">2024-09-14T19:44:38Z</dcterms:modified>
</cp:coreProperties>
</file>