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12B79-1A8B-4B62-BA15-E3387764C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C87FD-8D58-4733-842D-CF1F986F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A65BA-711E-45E6-AB6E-1F5A8560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A5FC4-CB08-4C54-826D-F481A458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EFA81-9759-4093-88FF-4C72B071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DCEA3-F63C-423A-B262-D1140A53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E4A80-523C-409F-A6FC-8062F158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997CC-8064-4D11-808D-4CFF11A6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E94CE-13C7-47AC-90D1-CF126A26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7CFAE-C2F6-47E4-90CC-71488598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8EC8B-0B07-4CE1-9E84-8797726D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03323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低血糖护理病例分享会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低血糖的急救措施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63" r="310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低血糖的标准值通常为2.8毫摩尔/升，但个体差异可能导致症状出现时的血糖值不同。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低血糖是指血液中的葡萄糖浓度过低，导致身体无法正常提供能量，出现一系列症状的现象。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饥饿感、头晕、心慌、出汗、颤抖、无力、面色苍白等。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严重时可出现神志不清、昏迷、癫痫发作等。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运动不当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如长时间未进食或进食过少，导致葡萄糖摄入不足。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如运动量过大，消耗过多的葡萄糖。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如胰岛素瘤、肝病等导致葡萄糖代谢异常的疾病。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如饮酒过量、使用某些药物等。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低血糖患者应定期监测血糖，了解血糖波动情况，以便及时调整护理措施。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避免诱发因素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保持规律的作息时间，保证充足的睡眠和休息，避免过度劳累。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了解低血糖的诱发因素，如饮食不当、运动过量等，尽量避免这些因素。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合理安排饮食，保证每餐都有足够的营养摄入，避免过度饥饿或暴饮暴食。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增加蛋白质摄入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适当增加蛋白质的摄入，如鱼、肉、蛋、奶等，有助于稳定血糖水平。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适当补充糖分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在饮食中适当增加糖分的摄入，如水果、蜂蜜等，以预防低血糖的发生。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低血糖患者应适度运动，避免剧烈运动导致血糖下降。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在运动前应适当进食，避免空腹运动；运动后应及时补充糖分，预防低血糖的发生。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运动前后的护理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低血糖患者在运动时应随身携带糖果或巧克力等含糖食品，以便在出现低血糖症状时及时补充糖分。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随身携带糖果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低血糖病例分享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https://d.book118.com/295103323113011100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2024-09-08T03:08:44.989</cp:lastPrinted>
  <dcterms:created xsi:type="dcterms:W3CDTF">2024-09-07T19:08:45Z</dcterms:created>
  <dcterms:modified xsi:type="dcterms:W3CDTF">2024-09-07T19:08:47Z</dcterms:modified>
</cp:coreProperties>
</file>