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C17DE-F89B-4B75-A827-64597011B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C6B4D-9A42-4942-9FE8-BCE7632E3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3EFE0-2DF3-4631-A81C-5AE6516F7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50E5A-869A-4D44-96E9-68D70DB8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2CC53-8E47-42D0-8EDA-B648367A7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31180D-5663-4966-AB14-C7DE62C0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274984-743F-4B40-BB77-03E24356C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24326-72E1-4041-B823-348245D72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D202B-7B77-4D10-8783-A80FE0FEB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362BF-89F7-4814-A52B-4BC82BB1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C119C-E89B-43B5-A209-D9E133FF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03340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中乐器制造业的知识产权保护与专利管理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中乐器制造业知识产权保护概述
 专利保护在中乐器制造业中的应用
 中乐器制造业专利管理的重要性
 中乐器制造业专利申请的流程
 中乐器制造业专利权的有效期
 中乐器制造业专利权的侵权与维权
 中乐器制造业知识产权保护的挑战
 中乐器制造业知识产权保护的展望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中乐器制造业知识产权保护概述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中乐器制造业的知识产权保护与专利管理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中乐器制造业知识产权保护概述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中乐器制造业知识产权保护概述：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中乐器制造业知识产权保护的重要性：中乐器制造业是中华民族的传统文化产业，具有重要的历史价值和文化价值。知识产权保护是保护中乐器制造业创新的重要手段，有利于促进中乐器制造业的发展和繁荣。</a:t>
            </a:r>
          </a:p>
          <a:p>
            <a:r>
              <a:t>2. 中乐器制造业知识产权保护面临的挑战：中乐器制造业知识产权保护面临着诸多挑战，包括盗版、假冒、侵权等问题。这些问题严重损害了中乐器制造业的创新积极性，阻碍了中乐器制造业的发展。</a:t>
            </a:r>
          </a:p>
          <a:p>
            <a:r>
              <a:t>3. 中乐器制造业知识产权保护的措施：为了加强中乐器制造业知识产权保护，需要采取一系列措施，包括加强知识产权立法、加大知识产权执法力度、提高知识产权意识等。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中乐器制造业专利管理：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中乐器制造业专利管理的重要性：专利管理是中乐器制造业知识产权保护的重要组成部分。专利管理有利于保护中乐器制造业的创新成果，促进中乐器制造业的技术进步。</a:t>
            </a:r>
          </a:p>
          <a:p>
            <a:r>
              <a:t>2. 中乐器制造业专利管理面临的挑战：中乐器制造业专利管理面临着诸多挑战，包括专利申请难、专利授权难、专利维权难等问题。这些问题严重影响了中乐器制造业的创新发展。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专利保护在中乐器制造业中的应用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中乐器制造业的知识产权保护与专利管理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专利保护在中乐器制造业中的应用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专利保护在中乐器制造业中的应用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专利保护可以有效地保护中乐器制造业的知识产权，防止他人未经授权使用、仿制或销售受专利保护的中乐器。</a:t>
            </a:r>
          </a:p>
          <a:p>
            <a:r>
              <a:t>2. 专利保护可以为中乐器制造业提供竞争优势，帮助企业提高市场份额和利润率。</a:t>
            </a:r>
          </a:p>
          <a:p>
            <a:r>
              <a:t>3. 专利保护可以促进中乐器制造业的创新，鼓励企业加大研发投入，开发出更多具有独创性和市场竞争力的中乐器。</a:t>
            </a:r>
          </a:p>
          <a:p>
            <a:r>
              <a:t>4. 专利保护可以帮助中乐器制造业企业建立品牌，提高企业知名度和信誉。</a:t>
            </a:r>
          </a:p>
          <a:p>
            <a:r>
              <a:t>5. 专利保护可以为中乐器制造业企业提供法律保障，防止他人侵犯其知识产权，维护企业的合法权益。</a:t>
            </a:r>
          </a:p>
          <a:p>
            <a:r>
              <a:t>6. 专利保护可以帮助中乐器制造业企业拓展海外市场，为企业提供进入国际市场的通行证。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专利保护在中乐器制造业中的作用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专利保护可以有效地保护中乐器制造业的知识产权，防止他人未经授权使用、仿制或销售受专利保护的中乐器。</a:t>
            </a:r>
          </a:p>
          <a:p>
            <a:r>
              <a:t>2. 专利保护可以为中乐器制造业提供竞争优势，帮助企业提高市场份额和利润率。</a:t>
            </a:r>
          </a:p>
          <a:p>
            <a:r>
              <a:t>3. 专利保护可以促进中乐器制造业的创新，鼓励企业加大研发投入，开发出更多具有独创性和市场竞争力的中乐器。</a:t>
            </a:r>
          </a:p>
          <a:p>
            <a:r>
              <a:t>4. 专利保护可以帮助中乐器制造业企业建立品牌，提高企业知名度和信誉。</a:t>
            </a:r>
          </a:p>
          <a:p>
            <a:r>
              <a:t>5. 专利保护可以为中乐器制造业企业提供法律保障，防止他人侵犯其知识产权，维护企业的合法权益。</a:t>
            </a:r>
          </a:p>
          <a:p>
            <a:r>
              <a:t>6. 专利保护可以帮助中乐器制造业企业拓展海外市场，为企业提供进入国际市场的通行证。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中乐器制造业专利管理的重要性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中乐器制造业的知识产权保护与专利管理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中乐器制造业专利管理的重要性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专利管理能够有效保护中乐器制造企业的知识产权，防止被其他企业仿冒和抄袭，从而增强企业的核心竞争力。</a:t>
            </a:r>
          </a:p>
          <a:p>
            <a:r>
              <a:t>2. 专利管理能够帮助中乐器制造企业建立和维护良好的市场形象，提高消费者对企业的信任度，从而提高企业的市场竞争力。</a:t>
            </a:r>
          </a:p>
          <a:p>
            <a:r>
              <a:t>3. 专利管理能够为中乐器制造企业带来经济效益，通过专利许可和转让，企业可以获得额外的收入，同时专利管理还可以帮助企业减少侵权诉讼的风险。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专利管理有助于提高中乐器制造业的创新能力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专利管理能够激励中乐器制造企业进行技术创新，通过申请专利，企业可以获得法律保护，从而减少创新过程中的风险。</a:t>
            </a:r>
          </a:p>
          <a:p>
            <a:r>
              <a:t>2. 专利管理能够帮助中乐器制造企业获得政府和社会的支持，通过专利管理，企业可以向政府申请研发资助，同时还可以获得社会各界的认可和支持。</a:t>
            </a:r>
          </a:p>
          <a:p>
            <a:r>
              <a:t>3. 专利管理能够促进中乐器制造企业之间的技术交流与合作，通过专利许可和转让，企业可以与其他企业进行技术交流与合作，从而共同推动行业的发展。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专利管理有助于提高中乐器制造业的市场竞争力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中乐器制造业专利管理的重要性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专利管理有助于实现中乐器制造业的可持续发展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专利管理能够保护中乐器制造业的传统工艺和技术，防止这些工艺和技术失传，从而实现行业的传承和发展。</a:t>
            </a:r>
          </a:p>
          <a:p>
            <a:r>
              <a:t>2. 专利管理能够促进中乐器制造业与现代科学技术的结合，通过专利管理，企业可以将最新的科学技术应用到中乐器制造中，从而提高行业的可持续发展能力。</a:t>
            </a:r>
          </a:p>
          <a:p>
            <a:r>
              <a:t>3. 专利管理能够帮助中乐器制造企业节约能源和资源，通过专利管理，企业可以优化生产工艺，提高资源利用率，从而实现行业的绿色可持续发展。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中乐器制造业专利申请的流程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中乐器制造业的知识产权保护与专利管理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中乐器制造业专利申请的流程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专利申请的条件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新颖性：发明创造必须是前所未有的，即在公开、公开发表或任何其他方式中不存在。</a:t>
            </a:r>
          </a:p>
          <a:p>
            <a:r>
              <a:t>2. 创造性：发明创造必须涉及创造性步骤，即不能通过常规技术轻易推导出该发明创造。</a:t>
            </a:r>
          </a:p>
          <a:p>
            <a:r>
              <a:t>3. 实用性：发明创造必须能够制造或使用，并且能够产生积极效果。</a:t>
            </a:r>
          </a:p>
          <a:p>
            <a:r>
              <a:t>4. 中乐器制造业专利申请的文件要求：</a:t>
            </a:r>
          </a:p>
          <a:p>
            <a:r>
              <a:t>  - 专利申请书：包括发明创造的名称、发明人姓名、申请人姓名、申请日期、说明书、权利要求书、摘要。</a:t>
            </a:r>
          </a:p>
          <a:p>
            <a:r>
              <a:t>  - 说明书：详细描述发明创造的技术方案，包括发明创造的目的、背景、原理、具体结构、使用方法等。</a:t>
            </a:r>
          </a:p>
          <a:p>
            <a:r>
              <a:t>  - 权利要求书：明确界定发明创造的范围，包括发明创造的各个部分、要素和特征。</a:t>
            </a:r>
          </a:p>
          <a:p>
            <a:r>
              <a:t>  - 摘要：概述发明创造的主要技术要点和优点。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中乐器制造业专利申请的流程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专利申请的程序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申请前的准备：包括确定发明创造是否符合专利法的规定，收集整理相关技术资料，撰写专利申请文件。</a:t>
            </a:r>
          </a:p>
          <a:p>
            <a:r>
              <a:t>2. 专利申请的提交：专利申请可以通过邮寄、电子提交或亲自提交的方式向国家知识产权局提交。</a:t>
            </a:r>
          </a:p>
          <a:p>
            <a:r>
              <a:t>3. 受理和审查：国家知识产权局受理专利申请后，将对申请文件进行形式审查和实质审查。</a:t>
            </a:r>
          </a:p>
          <a:p>
            <a:r>
              <a:t>4. 授权和公告：经实质审查合格的发明专利申请，将被授权专利并公告。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专利申请的费用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专利申请费：包括申请费、审查费、授权费等。</a:t>
            </a:r>
          </a:p>
          <a:p>
            <a:r>
              <a:t>2. 费用减缓或豁免：对于符合经济困难、残疾人等条件的申请人，可申请费用减缓或豁免。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中乐器制造业专利申请的流程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专利权的保护期限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发明专利：保护期限为20年，自申请日起计算。</a:t>
            </a:r>
          </a:p>
          <a:p>
            <a:r>
              <a:t>2. 实用新型专利：保护期限为10年，自申请日起计算。</a:t>
            </a:r>
          </a:p>
          <a:p>
            <a:r>
              <a:t>3. 外观设计专利：保护期限为10年，自申请日起计算。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专利权的无效宣告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无效宣告的条件：包括专利申请不符合专利法的规定、专利权人实施专利侵犯了他人合法权益等。</a:t>
            </a:r>
          </a:p>
          <a:p>
            <a:r>
              <a:t>2. 无效宣告的程序：包括向国家知识产权局或人民法院提出无效宣告请求，经审查后做出是否宣告专利无效的决定。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https://d.book118.com/295103340243011103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中乐器制造业知识产权保护概述</vt:lpstr>
      <vt:lpstr>#. 中乐器制造业知识产权保护概述</vt:lpstr>
      <vt:lpstr> 专利保护在中乐器制造业中的应用</vt:lpstr>
      <vt:lpstr> 专利保护在中乐器制造业中的应用</vt:lpstr>
      <vt:lpstr> 中乐器制造业专利管理的重要性</vt:lpstr>
      <vt:lpstr> 中乐器制造业专利管理的重要性</vt:lpstr>
      <vt:lpstr> 中乐器制造业专利管理的重要性</vt:lpstr>
      <vt:lpstr> 中乐器制造业专利申请的流程</vt:lpstr>
      <vt:lpstr> 中乐器制造业专利申请的流程</vt:lpstr>
      <vt:lpstr> 中乐器制造业专利申请的流程</vt:lpstr>
      <vt:lpstr> 中乐器制造业专利申请的流程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2024-09-13T05:01:36.559</cp:lastPrinted>
  <dcterms:created xsi:type="dcterms:W3CDTF">2024-09-12T21:01:36Z</dcterms:created>
  <dcterms:modified xsi:type="dcterms:W3CDTF">2024-09-12T21:01:38Z</dcterms:modified>
</cp:coreProperties>
</file>