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9E8C2-7C32-42B6-8926-485977B88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5F68A-7EF9-43A5-8DEE-3CB41B0E0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166D0-2F3D-4F3B-966E-81AE1F1F6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B0FA6-0427-4A0E-8A60-050BBA44C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AAF187-E94A-44E9-9700-C39D24635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70A467-89ED-4C82-9838-669ABC5EA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0BFC5F-5D11-49CF-99B9-D434EE699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A0CA5-EAA0-40F6-A4C9-3D45C516B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37F4B-BAFD-407F-AC3D-47ECF6F28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F861A-4DD6-4F3F-AD22-4BBC24EB7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59F10-8488-468D-9E80-25CE5442B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04103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二次系统安全管理制度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二次系统安全概述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随着信息技术的快速发展，二次系统在电力系统中的作用越来越重要，但同时也面临着安全威胁和攻击风险。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近年来，国内外发生了多起二次系统安全事件，对电力系统的安全稳定运行造成了严重影响。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53" b="795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为了保障二次系统的安全稳定运行，制定一套行之有效的安全管理制度显得尤为重要。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213" b="821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保障二次系统的安全稳定运行，提高电力系统的可靠性。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预防和减少二次系统安全事件的发生，降低安全风险。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提高电力企业的安全管理水平，促进电力行业的可持续发展。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二次系统安全概述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83" r="15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二次系统是指对电力系统进行测量、控制、调节、保护和通信的辅助系统，用于确保电力系统的安全、稳定和经济运行。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二次系统是对电力系统进行测量、控制、调节、保护和通信的辅助系统，通常由各种自动化设备、传感器、执行器等组成，用于监测和控制电力系统的运行状态，保障电力系统的安全、稳定和经济运行。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二次系统定义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二次系统的重要性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二次系统是电力系统的重要组成部分，对电力系统的安全、稳定和经济运行具有重要意义。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系统是电力系统的重要组成部分，它能够提高电力系统的安全性和稳定性，保障电力供应的可靠性。同时，二次系统还能够优化电力系统的运行方式，提高电力系统的经济性。因此，二次系统的正常运行对于电力系统的安全、稳定和经济运行具有重要意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https://d.book118.com/295104103300011123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2024-09-27T16:49:02.106</cp:lastPrinted>
  <dcterms:created xsi:type="dcterms:W3CDTF">2024-09-27T08:49:02Z</dcterms:created>
  <dcterms:modified xsi:type="dcterms:W3CDTF">2024-09-27T08:49:04Z</dcterms:modified>
</cp:coreProperties>
</file>