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8ECACC-16A8-49C0-B1B0-9355EF9DD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05635-628D-46E8-ADCD-FD992511C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CE0AD-8D84-4154-AF92-C4EE1730D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AD8ED-E610-4802-8D2D-DEBE33BE6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B63A5C-2D0C-4712-8545-E51AE903D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260EC9-E3C1-4CF0-AADC-AA8C1133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5000C-E957-4470-B9B6-CDD626218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60B580-36E6-4A8F-9F81-DA19EA340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EEDB44-97BF-403F-A5F9-AC4122A26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9612-8D56-44BE-9E1D-9ADABA490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E41F2-6388-4730-B7E6-D9372D0E8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1041403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第二讲城市管理体制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城市管理体制的核心要素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国内外城市管理体制比较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我国城市管理体制的演变历程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当前我国城市管理体制存在的问题及原因分析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完善我国城市管理体制的对策建议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城市管理体制是指城市管理的组织机构设置、职能配置、运行方式及相互关系等方面的体系和制度的总称。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包括城市管理的机构设置、职责权限、运行机制、法规制度、管理方式等多个方面，是城市管理活动得以顺利进行的重要保障。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城市管理体制的内涵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国内对城市管理体制的研究起步较晚，但近年来发展迅速。国内学者主要关注于城市管理体制的改革与创新、城市管理综合执法、数字化城市管理等方面的研究。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国外对城市管理体制的研究起步较早，形成了较为完善的理论体系。近年来，国外学者主要关注于城市管理体制与城市化进程、城市可持续发展等方面的关系研究。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城市管理体制将呈现出数字化、智能化、精细化等发展趋势。数字化城市管理将实现城市管理的信息化、网络化，提高管理效率；智能化城市管理将运用大数据、人工智能等技术手段，实现城市管理的智能化决策和预测；精细化城市管理将注重细节管理，提高城市管理的精细化水平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城市管理需求的日益增长，城市管理体制面临着诸多挑战。如何实现城市管理的科学化、规范化、精细化，提高城市管理效率和质量，是当前城市管理体制面临的主要挑战。同时，如何加强城市管理队伍建设，提高管理人员素质和能力，也是未来城市管理体制需要解决的问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城市管理体制的核心要素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设立市城市管理委员会或相应机构，负责全面指导和协调城市管理工作。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市级管理机构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各区县设立城市管理执法局或相应机构，承担本区域内的城市管理工作。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区县管理机构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街道办事处、乡镇政府设立城市管理服务机构，负责具体实施城市管理工作。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基层管理机构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组织架构与职能划分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国家层面法律法规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遵守《中华人民共和国城市规划法》、《中华人民共和国城市房地产管理法》等相关法律法规。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地方性法规和政府规章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各地根据实际情况，制定城市管理的地方性法规和政府规章，如《城市市容和环境卫生管理条例》等。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执法依据和程序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明确城市管理执法的依据、程序和措施，确保执法的合法性和公正性。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数字化城市管理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网格化管理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22" r="3222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信息化技术应用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利用数字化技术，建立城市管理基础数据库，实现城市管理的信息化、智能化。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将城市划分为若干网格，每个网格配备专业管理人员，实现精细化、动态化管理。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通过物联网技术，对城市基础设施进行实时监测和管理，提高管理效率。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建立公众参与城市管理的机制，如听证会、座谈会等，广泛听取公众意见和建议。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社会监督渠道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23" r="832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媒体宣传与教育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畅通社会监督渠道，如投诉电话、网络举报等，鼓励公众积极参与城市管理监督。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通过媒体宣传和教育活动，提高公众对城市管理工作的认知度和支持度。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公众参与与社会监督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国内外城市管理体制比较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发达国家的城市管理普遍采用市场化手段，通过引入竞争机制，实现资源优化配置和高效管理。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市场化运作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城市管理法律法规健全，为城市管理的各个方面提供法制化保障，确保管理的公正性和权威性。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法制化保障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城市管理注重社会化参与，鼓励市民、企业和社会组织积极参与城市管理，形成政府、市场和社会共同治理的局面。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社会化参与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发达国家城市管理体制特点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发展中国家的城市管理往往以政府为主导，政府在城市规划、建设和管理中发挥着重要作用。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917" r="3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政府主导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与发达国家相比，发展中国家的城市管理法律法规建设相对滞后，导致城市管理缺乏法制化保障。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法制建设不足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833" r="178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917" r="21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由于经济发展水平和社会制度等原因，发展中国家的城市管理市场化进程相对缓慢，市场化手段在城市管理中的应用有限。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市场化进程缓慢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发展中国家城市管理体制现状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管理体制创新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管理理念差异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公众参与意识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国内外比较分析与启示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发达国家注重市场化、法制化和社会化参与，而发展中国家则更强调政府主导和行政手段。这启示我们，在城市管理中应树立市场化、法制化和社会化的管理理念。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发达国家在城市管理中不断创新管理体制和机制，如引入公私合作模式、建立城市治理网络等。这启示我们，应积极探索适合本国国情的城市管理体制和机制创新。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发达国家城市管理中公众参与意识强，市民普遍具有较高的城市管理意识和责任感。这启示我们，应加强城市管理宣传教育，提高公众的城市管理意识和参与程度。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https://d.book118.com/295104140344011103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2024-09-13T15:01:57.578</cp:lastPrinted>
  <dcterms:created xsi:type="dcterms:W3CDTF">2024-09-13T07:01:57Z</dcterms:created>
  <dcterms:modified xsi:type="dcterms:W3CDTF">2024-09-13T07:01:59Z</dcterms:modified>
</cp:coreProperties>
</file>