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C8067A-7C2C-4479-B5F4-EF6023643B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CA18D-B583-45BE-9A0D-C3AEE04917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9D4BEB-8BA1-4070-B7F6-1929F557E3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340FA8-EF2E-4EF3-AC44-2216CA0DD8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5B3EB7-CFE6-40D9-B9B2-AA0FB74804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13D6AD-B8A6-4E4B-8D52-FF3DD3595E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78AF25-95EA-43EF-88D8-DCA04EB724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948A63-F4F6-49BE-82E0-B060F2D3E0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60F17D-B067-4DB8-984E-7FBAF5D726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19D9C6-FE89-4A19-8B37-52E232C88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E2B9A3-BE7C-44E1-9AAB-0C75B80E29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510430112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孕产妇重症护理</a:t>
            </a:r>
            <a:endParaRPr lang="en-US" sz="1100"/>
          </a:p>
        </p:txBody>
      </p:sp>
      <p:sp>
        <p:nvSpPr>
          <p:cNvPr id="5" name="AutoShape 5"/>
          <p:cNvSpPr/>
          <p:nvPr/>
        </p:nvSpPr>
        <p:spPr>
          <a:xfrm>
            <a:off x="5838648" y="4167778"/>
            <a:ext cx="2333375" cy="34144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孕产妇重症护理概述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孕产妇重症护理的核心知识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孕产妇重症护理的实践操作</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孕产妇重症护理的伦理与法律责任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孕产妇重症护理的未来发展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孕产妇重症护理概述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605" b="17605"/>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孕产妇重症护理具有高度的专业性和复杂性，需要多学科协作，包括产科、重症医学科、新生儿科等。护理过程中需密切监测母婴状况，采取相应的治疗和护理措施。</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孕产妇重症护理是指对患有严重疾病或并发症的孕产妇进行的医疗护理，旨在确保母婴安全和健康。</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767" b="17767"/>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8325" b="1832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保障母婴安全</a:t>
            </a:r>
            <a:endParaRPr lang="en-US" sz="1100"/>
          </a:p>
        </p:txBody>
      </p:sp>
      <p:sp>
        <p:nvSpPr>
          <p:cNvPr id="7" name="AutoShape 7"/>
          <p:cNvSpPr/>
          <p:nvPr/>
        </p:nvSpPr>
        <p:spPr>
          <a:xfrm>
            <a:off x="1306341" y="1734252"/>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通过及时有效的护理，降低孕产妇和新生儿的死亡率，提高母婴生存质量。</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预防并发症</a:t>
            </a:r>
            <a:endParaRPr lang="en-US" sz="1100"/>
          </a:p>
        </p:txBody>
      </p:sp>
      <p:sp>
        <p:nvSpPr>
          <p:cNvPr id="11" name="AutoShape 11"/>
          <p:cNvSpPr/>
          <p:nvPr/>
        </p:nvSpPr>
        <p:spPr>
          <a:xfrm>
            <a:off x="1306341" y="348681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早期发现并处理孕产妇的并发症，如产后出血、妊娠期高血压等，避免病情恶化。</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提高生育质量</a:t>
            </a:r>
            <a:endParaRPr lang="en-US" sz="1100"/>
          </a:p>
        </p:txBody>
      </p:sp>
      <p:sp>
        <p:nvSpPr>
          <p:cNvPr id="15" name="AutoShape 15"/>
          <p:cNvSpPr/>
          <p:nvPr/>
        </p:nvSpPr>
        <p:spPr>
          <a:xfrm>
            <a:off x="1306341" y="5222301"/>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通过孕前和孕期的健康指导和护理，降低不良生育结局的风险，提高生育质量。</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孕产妇重症护理的重要性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8095" r="8095"/>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孕产妇重症护理起源于古代，随着医学的进步，逐渐发展成为一门专业学科。</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未来孕产妇重症护理将更加注重预防和早期干预，多学科协作将更加紧密，同时将引入更多先进技术和治疗方法，提高护理效果。</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历史回顾</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发展趋势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孕产妇重症护理的历史与发展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孕产妇重症护理的核心知识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循环系统</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呼吸系统</a:t>
            </a:r>
            <a:endParaRPr lang="en-US" sz="1100"/>
          </a:p>
        </p:txBody>
      </p:sp>
      <p:sp>
        <p:nvSpPr>
          <p:cNvPr id="5" name="AutoShape 5"/>
          <p:cNvSpPr/>
          <p:nvPr/>
        </p:nvSpPr>
        <p:spPr>
          <a:xfrm>
            <a:off x="3691790" y="4363738"/>
            <a:ext cx="2348077"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随着子宫的增大，孕妇的横膈上升，导致胸腔变窄，呼吸变得更为困难。</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消化系统</a:t>
            </a:r>
            <a:endParaRPr lang="en-US" sz="1100"/>
          </a:p>
        </p:txBody>
      </p:sp>
      <p:sp>
        <p:nvSpPr>
          <p:cNvPr id="8" name="AutoShape 8"/>
          <p:cNvSpPr/>
          <p:nvPr/>
        </p:nvSpPr>
        <p:spPr>
          <a:xfrm>
            <a:off x="6377550"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孕期激素变化会影响消化系统的功能，如胃酸分泌减少，胃排空时间延长等。</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怀孕期间，孕妇的循环血量会增加，心输出量也会相应增加。</a:t>
            </a:r>
            <a:endParaRPr lang="en-US" sz="1100"/>
          </a:p>
        </p:txBody>
      </p:sp>
      <p:sp>
        <p:nvSpPr>
          <p:cNvPr id="11" name="AutoShape 11"/>
          <p:cNvSpPr/>
          <p:nvPr/>
        </p:nvSpPr>
        <p:spPr>
          <a:xfrm>
            <a:off x="9038940" y="3956467"/>
            <a:ext cx="2555072"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泌尿系统</a:t>
            </a:r>
            <a:endParaRPr lang="en-US" sz="1100"/>
          </a:p>
        </p:txBody>
      </p:sp>
      <p:sp>
        <p:nvSpPr>
          <p:cNvPr id="12" name="AutoShape 12"/>
          <p:cNvSpPr/>
          <p:nvPr/>
        </p:nvSpPr>
        <p:spPr>
          <a:xfrm>
            <a:off x="9038941" y="4363738"/>
            <a:ext cx="2323724" cy="1594406"/>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孕期孕妇的肾脏负担会增加，导致肾小球滤过率增加，尿液生成增多。</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孕产妇生理变化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生命体征不稳定</a:t>
            </a:r>
            <a:endParaRPr lang="en-US" sz="1100"/>
          </a:p>
        </p:txBody>
      </p:sp>
      <p:sp>
        <p:nvSpPr>
          <p:cNvPr id="10" name="AutoShape 10"/>
          <p:cNvSpPr/>
          <p:nvPr/>
        </p:nvSpPr>
        <p:spPr>
          <a:xfrm>
            <a:off x="951871" y="2556134"/>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如心率、血压、呼吸频率等出现异常。</a:t>
            </a:r>
            <a:endParaRPr lang="en-US" sz="1100"/>
          </a:p>
        </p:txBody>
      </p:sp>
      <p:sp>
        <p:nvSpPr>
          <p:cNvPr id="11" name="AutoShape 11"/>
          <p:cNvSpPr/>
          <p:nvPr/>
        </p:nvSpPr>
        <p:spPr>
          <a:xfrm>
            <a:off x="951871" y="3917737"/>
            <a:ext cx="3619398"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胎儿状况异常</a:t>
            </a:r>
            <a:endParaRPr lang="en-US" sz="1100"/>
          </a:p>
        </p:txBody>
      </p:sp>
      <p:sp>
        <p:nvSpPr>
          <p:cNvPr id="12" name="AutoShape 12"/>
          <p:cNvSpPr/>
          <p:nvPr/>
        </p:nvSpPr>
        <p:spPr>
          <a:xfrm>
            <a:off x="951871" y="4293372"/>
            <a:ext cx="3619398"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如胎儿宫内发育迟缓、胎心异常等。</a:t>
            </a:r>
            <a:endParaRPr lang="en-US" sz="1100"/>
          </a:p>
        </p:txBody>
      </p:sp>
      <p:sp>
        <p:nvSpPr>
          <p:cNvPr id="13" name="AutoShape 13"/>
          <p:cNvSpPr/>
          <p:nvPr/>
        </p:nvSpPr>
        <p:spPr>
          <a:xfrm>
            <a:off x="7675726" y="2201468"/>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严重并发症</a:t>
            </a:r>
            <a:endParaRPr lang="en-US" sz="1100"/>
          </a:p>
        </p:txBody>
      </p:sp>
      <p:sp>
        <p:nvSpPr>
          <p:cNvPr id="14" name="AutoShape 14"/>
          <p:cNvSpPr/>
          <p:nvPr/>
        </p:nvSpPr>
        <p:spPr>
          <a:xfrm>
            <a:off x="7675726" y="2556134"/>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如妊娠期高血压、糖尿病、心脏病等严重并发症。</a:t>
            </a:r>
            <a:endParaRPr lang="en-US" sz="1100"/>
          </a:p>
        </p:txBody>
      </p:sp>
      <p:sp>
        <p:nvSpPr>
          <p:cNvPr id="15" name="AutoShape 15"/>
          <p:cNvSpPr/>
          <p:nvPr/>
        </p:nvSpPr>
        <p:spPr>
          <a:xfrm>
            <a:off x="7620854" y="3917737"/>
            <a:ext cx="359504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其他严重症状</a:t>
            </a:r>
            <a:endParaRPr lang="en-US" sz="1100"/>
          </a:p>
        </p:txBody>
      </p:sp>
      <p:sp>
        <p:nvSpPr>
          <p:cNvPr id="16" name="AutoShape 16"/>
          <p:cNvSpPr/>
          <p:nvPr/>
        </p:nvSpPr>
        <p:spPr>
          <a:xfrm>
            <a:off x="7620854" y="4293372"/>
            <a:ext cx="3595046" cy="96864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如严重腹痛、阴道出血等。</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重症孕产妇的识别与评估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对重症孕产妇进行快速、准确的评估，确定病情严重程度。</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快速评估</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确保孕产妇的生命体征稳定，如维持正常的心率、血压和呼吸。</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稳定生命体征</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如产后出血、子痫等严重并发症，需优先处理。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优先处理危及生命的并发症</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孕产妇重症护理涉及多个学科，需要多学科协作，共同制定治疗方案。</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多学科协作</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孕产妇重症护理的基本原则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产后出血</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产后出血是导致孕产妇死亡的主要原因之一，需及时止血、补充血容量等处理。</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子痫</a:t>
            </a:r>
            <a:endParaRPr lang="en-US" sz="1100"/>
          </a:p>
        </p:txBody>
      </p:sp>
      <p:sp>
        <p:nvSpPr>
          <p:cNvPr id="23" name="AutoShape 23"/>
          <p:cNvSpPr/>
          <p:nvPr/>
        </p:nvSpPr>
        <p:spPr>
          <a:xfrm>
            <a:off x="1804696" y="3479774"/>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子痫是妊娠期高血压疾病的严重阶段，需密切监测、控制血压、预防并发症等处理。</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妊娠合并心脏病</a:t>
            </a:r>
            <a:endParaRPr lang="en-US" sz="1100"/>
          </a:p>
        </p:txBody>
      </p:sp>
      <p:sp>
        <p:nvSpPr>
          <p:cNvPr id="27" name="AutoShape 27"/>
          <p:cNvSpPr/>
          <p:nvPr/>
        </p:nvSpPr>
        <p:spPr>
          <a:xfrm>
            <a:off x="1804696" y="5247188"/>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妊娠合并心脏病时，需密切监测心功能、限制活动量、及时治疗等处理。</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孕产妇重症护理的特殊情况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孕产妇重症护理的实践操作</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https://d.book118.com/295104301122011043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2024-09-05T03:49:23.232</cp:lastPrinted>
  <dcterms:created xsi:type="dcterms:W3CDTF">2024-09-04T19:49:23Z</dcterms:created>
  <dcterms:modified xsi:type="dcterms:W3CDTF">2024-09-04T19:49:25Z</dcterms:modified>
</cp:coreProperties>
</file>