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2EA9F-640C-4967-A61C-392CB477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80D1B-4992-47B1-842D-A0FBF8C0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7C174-818E-44D5-9B7C-E8551AA2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F6DC8-539B-4F8E-874F-27BA63E6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C8633-3CB4-429A-ACD5-4F3FF78D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31B49-FF5C-4F1F-A0EC-C9F3CE56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56166-ABF7-4B28-8728-E850898E5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F42B-C740-46C1-BB3F-83DDD90D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84B62-8E67-45A6-85CD-303E6F265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A51EE-FAF8-4008-BFA3-0AB0D3F2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04C8-B3FA-4B73-B93B-957F4C04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1030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安全纪律教育主题班会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安全纪律教育实践活动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安全纪律教育反思与改进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通过安全纪律教育，使学生了解安全知识，掌握基本的安全技能，提高自我防范和应对风险的能力。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树立安全意识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引导学生认识到安全的重要性，自觉遵守安全规定，形成正确的安全观念和行为习惯。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教育学生如何在紧急情况下采取适当的措施保护自己和他人，减少事故发生的可能性。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通过加强安全纪律教育，营造一个安全、和谐、稳定的校园环境，保障师生的人身安全和财产安全。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创建安全校园环境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安全纪律教育是校园文明建设的重要组成部分，有助于培养学生的文明素养和道德观念，推动校园文化的健康发展。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促进校园文明建设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一个安全、有序的校园环境可以提升学校的整体形象和社会声誉，吸引更多的优秀学生和教师前来学习和工作。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提升学校整体形象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营造良好校园氛围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规避潜在风险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通过安全纪律教育，及时发现和排除校园内存在的安全隐患和风险点，防止事故的发生。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教育学生掌握应对突发事件的基本方法和技能，如火灾、地震等紧急情况下的逃生和自救措施，减少人员伤亡和财产损失。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加强学校安全管理工作，完善安全制度和应急预案，提高学校应对突发事件的能力和水平。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学生应遵守校园出入规定，不得随意进出校园，确保校园安全。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校园出入管理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学生不得携带易燃、易爆、有毒等危险物品进入校园。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禁止携带违禁品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学生应遵守公共秩序，不在校园内大声喧哗、追逐打闹。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校园秩序维护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教授学生正确使用灭火器的方法，以便在紧急情况下能够迅速采取措施。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让学生了解火灾对生命和财产的威胁，增强防火意识。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指导学生掌握火灾逃生的基本技巧，如用湿毛巾捂住口鼻、沿安全通道疏散等。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833" r="13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消防安全知识普及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提高学生的网络安全意识，不轻易泄露个人信息，谨防网络诈骗。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规范学生的上网行为，不浏览不良信息，不参与网络暴力。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教授学生基本的网络防护技能，如设置复杂密码、定期更换密码、安装防病毒软件等。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网络防护技能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安全纪律教育实践活动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https://d.book118.com/295111030013011101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2024-09-09T06:50:53.945</cp:lastPrinted>
  <dcterms:created xsi:type="dcterms:W3CDTF">2024-09-08T22:50:53Z</dcterms:created>
  <dcterms:modified xsi:type="dcterms:W3CDTF">2024-09-08T22:50:56Z</dcterms:modified>
</cp:coreProperties>
</file>