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60417-9EF3-4CD2-BB5B-D01F5E30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1CCC8-0B9D-4FE6-83C9-18475E83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D07A-2C67-4472-AFE8-D3264AB0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1F606-BE9F-4E82-97A5-7418B1E2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E6CA5-D850-44F3-96C8-BC9960FBA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64F14-7DA9-40DD-A189-7F5D01CA3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7DDDB-9334-47B7-8AA9-E4B9E509E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06894-6FE0-43E5-AD16-DA88426C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B138A-F1E9-4311-AA03-AE050E74B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11A3B-0FCD-45AD-B12E-BEB09D41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77F2F-63F9-48D0-9A87-70AE7245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111122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2023年骨科工作总结报告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280" r="212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完成各类骨科手术，包括骨折复位、关节置换、脊柱手术等。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开展骨科疾病诊断和治疗，包括骨关节炎、颈椎病、腰椎间盘突出等。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参与骨科患者的康复治疗和随访工作。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参与骨科临床研究和技术创新。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成功完成多例高难度骨科手术，如复杂骨折复位和关节置换手术。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在骨科疾病诊断和治疗方面取得显著成果，提高了患者的治愈率和满意度。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在骨科康复治疗和随访工作中取得良好效果，帮助患者恢复功能和改善生活质量。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参与骨科临床研究和技术创新，发表多篇学术论文和获得多项专利。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部分患者对骨科手术存在恐惧和焦虑心理。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加强患者心理疏导，提供个性化护理和关爱服务，减轻患者心理负担。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骨科手术中存在感染风险。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严格遵守无菌操作规程，加强手术室消毒管理，合理使用抗生素。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部分患者术后康复效果不理想。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加强术后康复指导和训练，制定个性化的康复计划，提高康复效果。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手术成功率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手术成功率达到98%，其中关节置换手术成功率达到99%，骨折内固定手术成功率达到98%，脊柱手术成功率达到97%。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全年共完成骨科手术1200例，其中关节置换手术200例，骨折内固定手术500例，脊柱手术500例。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全年共发生并发症10例，其中感染3例，深静脉血栓形成2例，肺栓塞2例，其他并发症3例。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手术情况统计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18" b="26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康复训练指导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根据患者的具体情况，为每位患者制定个性化的康复训练计划，包括物理治疗、运动疗法、作业疗法等。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康复治疗效果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经过康复训练指导，患者的康复效果显著提高，平均康复时间缩短了15%，患者的生活质量也得到了明显改善。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康复训练普及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开展康复训练普及活动，向患者及家属宣传康复训练的重要性，提高患者的康复意识。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建立完善的随访制度，对每位出院患者进行定期随访，了解患者的恢复情况。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随访制度建立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随访结果分析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随访工作改进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通过对随访结果的分析，及时发现并解决患者出院后存在的问题，提高患者的满意度。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根据随访工作中遇到的问题，不断改进随访工作流程和方法，提高随访效率和质量。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患者随访工作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根据患者的需求和骨科疾病的特点，制定个性化的健康教育计划。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00" r="146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通过开展讲座、义诊、宣传册等多种形式的活动，向患者及家属宣传骨科疾病防治和康复知识。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健康教育活动实施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对健康教育活动的效果进行评估，总结经验教训，不断完善和改进健康教育计划。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https://d.book118.com/295111112242011124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2024-09-29T00:45:11.291</cp:lastPrinted>
  <dcterms:created xsi:type="dcterms:W3CDTF">2024-09-28T16:45:11Z</dcterms:created>
  <dcterms:modified xsi:type="dcterms:W3CDTF">2024-09-28T16:45:13Z</dcterms:modified>
</cp:coreProperties>
</file>