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8C703D-419E-44A8-930B-AF4114C68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76F6C5-15F7-417C-9D64-A2E18D6B5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1AEC56-83E2-44AA-8CD7-00E90380F6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279976-20DB-41C7-B337-A4437B4E4A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AFD1B7-A563-428C-8166-2E03747BDF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A12E0E-2FA3-44BE-92E3-2C91E6DA93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0F77ED-320C-4B15-9AB1-A63705F6ED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38757A-857F-49C1-ABA0-905174F2B3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949667-DF5E-4B6A-A2B7-769D27EE82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CF7CB0-95DE-4CD8-8196-C8E54FD3B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62B0CC-7DBC-4764-B4E1-81C225DAC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1112042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海关进出口货物报关单修改和撤销管理方法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报关单修改和撤销管理概述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报关单修改管理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报关单撤销管理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报关单修改和撤销的监管措施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企业应对报关单修改和撤销的建议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458" r="18458"/>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为了加强海关对进出口货物的监管，规范报关单修改和撤销的管理，确保海关执法的统一性和公正性。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规范海关管理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随着外贸业务的不断发展，进出口货物的种类和数量不断增加，对海关管理提出了更高的要求，需要制定相应的管理办法来适应形势发展的需要。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适应外贸发展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通过规范报关单修改和撤销的管理，可以减少不必要的通关延误和纠纷，提高通关效率，促进外贸业务的顺利进行。</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提高通关效率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本办法适用于所有在中华人民共和国境内从事进出口活动的企业、单位和个人，包括进出口货物的收发货人、报关企业、运输企业等。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本办法所指的报关单修改和撤销，是指进出口货物的收发货人、报关企业、运输企业等在向海关申报进出口货物时，对已提交的报关单电子数据进行修改或撤销的行为。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适用对象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报关单修改和撤销管理概述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指进出口货物的收发货人或者其代理人，在海关接受进出口货物申报后、海关放行前，因故需要对已申报的报关单进行修改的行为。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指进出口货物的收发货人或者其代理人，在海关接受进出口货物申报后、海关放行前，因故需要撤销已申报的报关单的行为。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报关单修改和撤销的定义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报关单撤销</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报关单修改</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客观原因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如自然灾害、意外事故、政府行为、社会异常事件等不可抗力因素导致已申报的报关单需要修改或撤销。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主观原因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如申报错误、单证不符、合同变更等进出口货物的收发货人或者其代理人的主观因素导致已申报的报关单需要修改或撤销。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8033" r="803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报关单修改和撤销的原因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0000" b="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报关单的修改和撤销会直接影响海关对进出口货物的监管，可能增加海关的工作量和难度。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对海关监管的影响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报关单的修改和撤销可能导致货物的滞留、延误、退运等后果，给进出口货物的收发货人带来经济损失和时间成本。</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对进出口货物的影响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报关单的修改和撤销会影响贸易统计数据的准确性和完整性，进而影响国家对外贸易政策的制定和调整。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对贸易统计的影响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报关单修改和撤销的影响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报关单修改管理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受理部门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海关审单部门负责受理报关单修改申请，并审核相关材料是否齐全、有效。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申请时间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进出口货物的收发货人或者其代理人应当在海关规定的时间内向海关提出报关单修改申请。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申请材料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申请报关单修改时，应当提交《进出口货物报关单修改/撤销申请表》和相关证明材料。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修改申请与受理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修改内容</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报关单修改内容应当包括进出口货物的品名、规格型号、数量、单价、总价、币制、原产国（地区）、最终目的国（地区）、运输方式、贸易方式等。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修改要求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报关单修改应当符合海关法律、行政法规和规章的规定，不得损害国家利益和社会公共利益，不得侵犯他人合法权益。</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修改限制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对于已经海关审核通过的报关单，原则上不得进行修改。确需修改的，应当按照海关规定办理相关手续。</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修改内容与要求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审核流程</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海关审单部门在受理报关单修改申请后，应当对申请材料进行审核。审核通过的，制发《进出口货物报关单修改/撤销确认书》；审核不通过的，应当告知申请人并说明理由。</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对于涉及税款征收、许可证管理等重点监管事项的报关单修改申请，应当由海关总署或者其授权的海关进行审批。</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海关应当自受理报关单修改申请之日起20日内作出决定。特殊情况下，经海关批准可以延长审查期限，但延长期限最多不得超过10日。</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批准权限</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修改时限</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修改审核与批准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报关单撤销管理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https://d.book118.com/295111204202011044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2024-09-06T23:50:34.550</cp:lastPrinted>
  <dcterms:created xsi:type="dcterms:W3CDTF">2024-09-06T15:50:34Z</dcterms:created>
  <dcterms:modified xsi:type="dcterms:W3CDTF">2024-09-06T15:50:36Z</dcterms:modified>
</cp:coreProperties>
</file>