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44E1A-8E4D-4FDD-93C1-8D6ADE6F5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3469F-6C83-4082-A422-C938D8C9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CA5EA-A32E-4C03-87CA-3A8C65E2C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39013-F4D8-49FD-9A9B-71AEDBDDF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EA0EF-D1EE-4320-8A2F-F62F3C11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60C15-FA21-4DA7-973C-2AC4388EC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1A9D1-A4C7-4B90-B883-7014C7806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72019-5785-4519-A19F-EF31714C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7577A-193C-4A8B-8561-0ABEB4C82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FD3C4-D58D-47A1-9F59-27784A2E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65DC7-8A82-4E33-88E6-0A9D3071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13201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乡村卫生院制度的具体内容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48" r="30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乡村卫生院是指设在农村地区的基层医疗机构，提供基本的医疗、预防、保健等服务，是农村卫生服务体系的重要组成部分。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乡村卫生院是保障农民健康的重要基础设施，对于改善农村卫生条件、提高农民健康水平、促进农村经济发展具有重要意义。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乡村卫生院的定义和重要性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乡村卫生院制度旨在规范和加强乡村卫生院的管理和服务，提高卫生院的医疗技术和服务质量，满足农民的基本医疗需求，促进农村卫生事业的可持续发展。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制度的建立和完善，有利于保障农民的基本医疗权益，缓解农村地区看病难、看病贵的问题；有利于提高农村卫生服务的可及性和公平性，缩小城乡卫生服务差距；有利于推动农村卫生事业的改革和发展，促进农村经济的繁荣和社会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卫生院制度的目的和意义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乡村卫生院的基本制度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乡村卫生院是农村基层卫生服务的重要机构，负责提供基本医疗、预防保健、健康教育等服务。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乡村卫生院的基本制度包括医疗制度、预防保健制度、健康教育制度等，旨在保障农民的基本医疗和健康权益。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负责卫生院的员工招聘、培训、考核和晋升等工作，确保员工的专业素质和服务质量。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负责卫生院的财务收支管理，确保卫生院的财务安全和透明度。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负责药品的采购、储存、使用和管理，确保药品的质量和安全。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乡村卫生院的管理制度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https://d.book118.com/295113201300011123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2024-09-27T16:52:10.668</cp:lastPrinted>
  <dcterms:created xsi:type="dcterms:W3CDTF">2024-09-27T08:52:10Z</dcterms:created>
  <dcterms:modified xsi:type="dcterms:W3CDTF">2024-09-27T08:52:12Z</dcterms:modified>
</cp:coreProperties>
</file>