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BEE78-5B9A-4222-BB42-C69F61F68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706F5-21A3-458D-B806-161A114A5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D77D5-EBBC-4E9E-B5E7-A911BE972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48F0B-A993-453A-B92A-4AB51A3F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69D28-E7A9-4703-BE3F-4E7E1C5FE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903CC-CA7D-4A5F-9369-7385763F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B8649-500F-4970-8601-F0B9BB3D2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8C692-0176-47A3-BA1E-39D7460C7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344B5-B85F-4F91-B7A4-0AF5BEA75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05B81-4675-4C9A-9BB9-9883A02D5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F9FD9-122F-4D7A-966A-C0E2CCF01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13232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重点领域经济工作总结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区域经济发展总结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经济工作存在的问题和挑战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未来经济工作展望和计划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对过去一段时间内的经济工作进行全面的梳理和总结，展示所取得的成果和进步。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总结经济工作成果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通过对经济工作的反思和分析，提炼出成功的经验和存在的问题，为今后的工作提供借鉴和改进方向。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结合当前经济形势和未来发展趋势，提出针对性的建议和措施，为经济持续健康发展提供指导。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明确未来发展方向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本次总结的时间范围包括过去一年内的经济工作情况。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涵盖经济增长、产业结构调整、创新驱动发展、改革开放、区域协调发展、生态文明建设等方面的经济工作。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主要包括政府部门的统计数据、行业协会的报告、专业机构的研究成果等。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本年度经济增长速度保持稳定，实现了预期目标。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经济增长质量不断提升，高技术产业、装备制造业等新兴产业增长迅速。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消费、投资、出口等经济增长动力协同发力，共同推动经济增长。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传统产业转型升级步伐加快，新兴产业占比不断提高，产业结构持续优化。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企业创新能力不断提升，新产品、新技术不断涌现，为经济发展注入新动力。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绿色低碳产业快速发展，清洁能源、节能环保等领域取得显著成效。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居民收入增长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居民人均可支配收入持续增长，与经济增长基本同步。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就业形势稳定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就业形势总体稳定，城镇登记失业率保持在较低水平。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收入分配改革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收入分配制度改革深入推进，收入差距逐步缩小。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625" r="11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667" b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就业和收入情况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重点领域经济工作总结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全年农业总产值实现稳步增长，粮食、蔬菜、水果等农产品产量均有所提高，畜牧业、渔业也保持平稳发展。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农业产值稳步增长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农业科技创新成果显著，新品种、新技术得到广泛应用，农业机械化、信息化水平不断提升。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农业科技创新取得突破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农村土地承包经营权确权登记颁证工作基本完成，农村集体产权制度改革取得重要进展，新型农业经营主体不断壮大。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农村改革深入推进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农民人均可支配收入持续增长，增速快于城镇居民，城乡收入差距进一步缩小。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农民收入持续增长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农业农村经济工作总结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规模以上工业增加值增速保持在合理区间，企业盈利能力稳步提升，工业结构调整和转型升级取得新进展。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工业经济保持平稳运行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工业和建筑业领域绿色发展理念深入人心，节能减排、资源循环利用等方面取得显著成效。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绿色发展取得成效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建筑业总产值持续增长，基础设施建设不断完善，建筑业企业综合实力和市场竞争力不断提升。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建筑业发展势头良好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通过实施去产能政策，钢铁、煤炭等行业产能过剩问题得到缓解，市场供求关系逐步改善。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产能过剩问题得到缓解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工业和建筑业经济工作总结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服务业增加值占GDP比重持续提高，对经济增长的贡献率不断提升，成为拉动经济增长的重要动力。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服务业增长贡献率提升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新兴服务业快速发展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传统服务业转型升级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服务业对外开放水平提高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互联网、大数据、人工智能等新兴服务业快速发展，为经济增长注入了新动能。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批发零售、住宿餐饮等传统服务业加快转型升级步伐，线上线下融合发展，服务质量和效率不断提升。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服务业对外开放程度不断加深，外资准入门槛进一步降低，国际竞争力不断提升。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服务业经济工作总结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https://d.book118.com/295113232323011121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2024-09-25T03:40:28.155</cp:lastPrinted>
  <dcterms:created xsi:type="dcterms:W3CDTF">2024-09-24T19:40:28Z</dcterms:created>
  <dcterms:modified xsi:type="dcterms:W3CDTF">2024-09-24T19:40:30Z</dcterms:modified>
</cp:coreProperties>
</file>