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FD7D4-BED5-417D-8CFF-982460249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C7FE9-4284-4498-B40F-48CB15857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45709-881A-4923-878E-5FF03FE2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CD4E6-42B5-443E-93E1-308EE8BA2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2FE91-AD7F-49D2-9989-F290D05C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36D4C8-E8AA-4934-B133-8E1488432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AFCB5-99F1-404E-97AD-39187AB45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F84F5-6AEC-407F-B9CE-077B6768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E5E76-95EB-47C7-88FB-D4E22FFFF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AA861-F184-451D-8B63-014EE14F0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8BBE8-33E6-439F-B16F-30307BA2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14120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监测过程的质量保证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监测过程质量保证体系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监测过程的质量控制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监测过程的质量监督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监测过程的质量改进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监测过程质量保证的实践与探索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59" b="99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确保监测数据的准确性、可靠性和一致性，为环境管理、污染控制和生态保护提供科学依据。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随着工业化和城市化的快速发展，环境污染问题日益严重，环境监测成为保障生态环境安全的重要手段。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增强决策科学性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准确的监测数据是制定环境保护政策和措施的基础，质量保证有助于提高决策的科学性和有效性。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提升公众信任度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公开、透明的质量保证措施有助于增强公众对监测数据的信任度，提高环保工作的社会认可度。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通过质量保证措施，减少误差和不确定性，提高监测数据的准确性和可靠性。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625" r="3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监测过程质量保证的重要性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监测过程质量保证体系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明确监测工作的质量方针和目标，为质量保证提供方向。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程序文件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建立质量保证的组织结构，包括质量管理部门、质量监督人员等，明确各自的职责和权限。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制定质量保证的程序文件，包括质量手册、程序文件、作业指导书等，规范监测工作的流程和方法。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提供必要的资源保障，包括人员、设备、资金等，确保监测工作的顺利进行。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增强监测机构公信力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通过质量保证体系的建立和运行，提高监测机构的公信力和社会认可度。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提高监测数据质量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通过质量保证体系的有效运行，提高监测数据的准确性和可靠性。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促进监测工作规范化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质量保证体系对监测工作的各个环节进行规范和统一，提高工作效率和规范化水平。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质量保证体系的作用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根据监测工作的特点和需求，建立质量保证体系的框架，包括质量方针、目标、组织结构、程序文件等。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建立质量保证体系框架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制定和完善质量保证的相关制度，包括质量管理制度、质量监督制度、质量评估制度等。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制定和完善质量保证制度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加强对监测人员的培训和管理，提高其质量意识和技能水平，确保监测工作的质量。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加强人员培训和管理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根据监测工作的实际情况和反馈，持续改进和优化质量保证体系，提高其适应性和有效性。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质量保证体系的建立与完善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监测过程的质量控制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校准与验证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对监测设备、仪器进行定期校准和验证，确保其准确性和可靠性，减少测量误差对监测结果的影响。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标准操作程序（SOP）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制定并执行详细的监测操作程序，规范操作人员的行为，确保监测过程的稳定性和一致性。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利用统计技术对监测过程进行实时监控，通过控制图等手段识别过程中的异常波动，确保过程稳定受控。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根据监测任务和要求，明确质量控制的目标和指标，为实施质量控制提供方向。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明确质量控制目标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根据目标制定详细的质量控制计划，包括控制点、控制方法、控制频次等。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制定质量控制计划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按照计划实施质量控制活动，包括设备校准、样品采集、数据处理等。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详细记录质量控制过程和结果，及时报告异常情况，为质量改进提供依据。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记录和报告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质量控制的过程和步骤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结果比对分析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将监测结果与标准值或其他可靠数据进行比对分析，评估结果的准确性和可靠性。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根据效果评估结果，针对存在的问题和不足进行持续改进，提高监测过程的质量控制水平。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对监测结果进行不确定度分析，了解结果的波动范围和置信水平，为决策提供支持。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通过统计技术对监测过程的能力进行评估，判断过程是否满足要求，为改进提供依据。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https://d.book118.com/295114120221011101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2024-09-10T02:59:43.209</cp:lastPrinted>
  <dcterms:created xsi:type="dcterms:W3CDTF">2024-09-09T18:59:43Z</dcterms:created>
  <dcterms:modified xsi:type="dcterms:W3CDTF">2024-09-09T18:59:45Z</dcterms:modified>
</cp:coreProperties>
</file>