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24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image" Target="../media/image4.png" /><Relationship Id="rId13" Type="http://schemas.openxmlformats.org/officeDocument/2006/relationships/tags" Target="../tags/tag9.xml" /><Relationship Id="rId14" Type="http://schemas.openxmlformats.org/officeDocument/2006/relationships/image" Target="../media/image5.png" /><Relationship Id="rId15" Type="http://schemas.openxmlformats.org/officeDocument/2006/relationships/tags" Target="../tags/tag10.xml" /><Relationship Id="rId16" Type="http://schemas.openxmlformats.org/officeDocument/2006/relationships/tags" Target="../tags/tag11.xml" /><Relationship Id="rId17" Type="http://schemas.openxmlformats.org/officeDocument/2006/relationships/tags" Target="../tags/tag12.xml" /><Relationship Id="rId18" Type="http://schemas.openxmlformats.org/officeDocument/2006/relationships/tags" Target="../tags/tag13.xml" /><Relationship Id="rId19" Type="http://schemas.openxmlformats.org/officeDocument/2006/relationships/tags" Target="../tags/tag14.xml" /><Relationship Id="rId2" Type="http://schemas.openxmlformats.org/officeDocument/2006/relationships/tags" Target="../tags/tag2.xml" /><Relationship Id="rId20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image" Target="../media/image2.png" /><Relationship Id="rId7" Type="http://schemas.openxmlformats.org/officeDocument/2006/relationships/tags" Target="../tags/tag5.xml" /><Relationship Id="rId8" Type="http://schemas.openxmlformats.org/officeDocument/2006/relationships/image" Target="../media/image3.png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6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image" Target="../media/image6.png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5.xml" /><Relationship Id="rId11" Type="http://schemas.openxmlformats.org/officeDocument/2006/relationships/tags" Target="../tags/tag36.xml" /><Relationship Id="rId12" Type="http://schemas.openxmlformats.org/officeDocument/2006/relationships/image" Target="../media/image4.png" /><Relationship Id="rId13" Type="http://schemas.openxmlformats.org/officeDocument/2006/relationships/tags" Target="../tags/tag37.xml" /><Relationship Id="rId14" Type="http://schemas.openxmlformats.org/officeDocument/2006/relationships/image" Target="../media/image5.png" /><Relationship Id="rId15" Type="http://schemas.openxmlformats.org/officeDocument/2006/relationships/tags" Target="../tags/tag38.xml" /><Relationship Id="rId16" Type="http://schemas.openxmlformats.org/officeDocument/2006/relationships/tags" Target="../tags/tag39.xml" /><Relationship Id="rId17" Type="http://schemas.openxmlformats.org/officeDocument/2006/relationships/tags" Target="../tags/tag40.xml" /><Relationship Id="rId18" Type="http://schemas.openxmlformats.org/officeDocument/2006/relationships/tags" Target="../tags/tag41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image" Target="../media/image1.png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image" Target="../media/image2.png" /><Relationship Id="rId7" Type="http://schemas.openxmlformats.org/officeDocument/2006/relationships/tags" Target="../tags/tag33.xml" /><Relationship Id="rId8" Type="http://schemas.openxmlformats.org/officeDocument/2006/relationships/image" Target="../media/image3.png" /><Relationship Id="rId9" Type="http://schemas.openxmlformats.org/officeDocument/2006/relationships/tags" Target="../tags/tag3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tags" Target="../tags/tag58.xml" /><Relationship Id="rId11" Type="http://schemas.openxmlformats.org/officeDocument/2006/relationships/tags" Target="../tags/tag5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tags" Target="../tags/tag56.xml" /><Relationship Id="rId9" Type="http://schemas.openxmlformats.org/officeDocument/2006/relationships/tags" Target="../tags/tag57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image" Target="../media/image6.png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tags" Target="../tags/tag64.xml" /><Relationship Id="rId7" Type="http://schemas.openxmlformats.org/officeDocument/2006/relationships/tags" Target="../tags/tag65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image" Target="../media/image6.png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2" Type="http://schemas.openxmlformats.org/officeDocument/2006/relationships/image" Target="../media/image6.png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tags" Target="../tags/tag90.xml" /><Relationship Id="rId11" Type="http://schemas.openxmlformats.org/officeDocument/2006/relationships/image" Target="../media/image4.png" /><Relationship Id="rId12" Type="http://schemas.openxmlformats.org/officeDocument/2006/relationships/tags" Target="../tags/tag91.xml" /><Relationship Id="rId13" Type="http://schemas.openxmlformats.org/officeDocument/2006/relationships/image" Target="../media/image5.png" /><Relationship Id="rId14" Type="http://schemas.openxmlformats.org/officeDocument/2006/relationships/tags" Target="../tags/tag92.xml" /><Relationship Id="rId15" Type="http://schemas.openxmlformats.org/officeDocument/2006/relationships/tags" Target="../tags/tag93.xml" /><Relationship Id="rId16" Type="http://schemas.openxmlformats.org/officeDocument/2006/relationships/tags" Target="../tags/tag94.xml" /><Relationship Id="rId17" Type="http://schemas.openxmlformats.org/officeDocument/2006/relationships/tags" Target="../tags/tag95.xml" /><Relationship Id="rId18" Type="http://schemas.openxmlformats.org/officeDocument/2006/relationships/tags" Target="../tags/tag96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image" Target="../media/image1.png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image" Target="../media/image2.png" /><Relationship Id="rId7" Type="http://schemas.openxmlformats.org/officeDocument/2006/relationships/tags" Target="../tags/tag88.xml" /><Relationship Id="rId8" Type="http://schemas.openxmlformats.org/officeDocument/2006/relationships/image" Target="../media/image3.png" /><Relationship Id="rId9" Type="http://schemas.openxmlformats.org/officeDocument/2006/relationships/tags" Target="../tags/tag8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0ABA59-CF44-4DB6-A570-BDDD70F9B3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05E820-5623-46F2-BF37-6C2F608AD2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395D11-E0C9-4E92-8A83-30A3E8EF21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4D45C2-79C4-41B8-B324-B72379644C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B3B908-6C85-4C1F-AA13-BA05930ECA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C99EAD-3D6C-43C2-93BA-1D0FD7CDE3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DF82AE-BEC6-46DF-94D3-2D1FED53BD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9851B1-BA45-49BD-B741-84373AB3D9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46A90A-E627-47B6-B09F-B037B8BAD0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511CA9-BC48-4B27-98DB-418756CB5F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108076-DE42-4F87-98C7-DAFEF37B64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矩形 15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5" name="矩形 14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13" name="图片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18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12" name="图片 11" descr="背景图案&#10;&#10;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14" name="图片 13" descr="桌子上放着许多花&#10;&#10;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" name="标题 9"/>
          <p:cNvSpPr txBox="1">
            <a:spLocks noGrp="1"/>
          </p:cNvSpPr>
          <p:nvPr>
            <p:ph type="title" idx="5" hasCustomPrompt="1"/>
            <p:custDataLst>
              <p:tags r:id="rId10"/>
            </p:custDataLst>
          </p:nvPr>
        </p:nvSpPr>
        <p:spPr>
          <a:xfrm>
            <a:off x="2757805" y="1013460"/>
            <a:ext cx="6718935" cy="281876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9" name="文本占位符 8"/>
          <p:cNvSpPr txBox="1">
            <a:spLocks noGrp="1"/>
          </p:cNvSpPr>
          <p:nvPr>
            <p:ph type="body" idx="4" hasCustomPrompt="1"/>
            <p:custDataLst>
              <p:tags r:id="rId11"/>
            </p:custDataLst>
          </p:nvPr>
        </p:nvSpPr>
        <p:spPr>
          <a:xfrm>
            <a:off x="2757170" y="4084955"/>
            <a:ext cx="6719570" cy="3524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600" b="1" i="0" u="none" strike="noStrike" kern="1200" cap="none" spc="0" normalizeH="0" baseline="0" noProof="1">
                <a:solidFill>
                  <a:schemeClr val="accent2">
                    <a:alpha val="4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pic>
        <p:nvPicPr>
          <p:cNvPr id="11" name="VCG41N473513072" descr="图片包含 游戏机, 动物, 花, 珊瑚&#10;&#10;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8" name="图片 7" descr="图片包含 昆虫, 动物, 游戏机&#10;&#10;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7" name="文本占位符 6"/>
          <p:cNvSpPr>
            <a:spLocks noGrp="1"/>
          </p:cNvSpPr>
          <p:nvPr>
            <p:ph type="body" idx="1" hasCustomPrompt="1"/>
            <p:custDataLst>
              <p:tags r:id="rId16"/>
            </p:custDataLst>
          </p:nvPr>
        </p:nvSpPr>
        <p:spPr>
          <a:xfrm>
            <a:off x="4746625" y="528447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8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73" name="图片 72" descr="不同颜色的花&#10;&#10;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8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608330"/>
            <a:ext cx="10968990" cy="7054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正文"/>
          <p:cNvSpPr txBox="1">
            <a:spLocks noGrp="1"/>
          </p:cNvSpPr>
          <p:nvPr>
            <p:ph idx="1" hasCustomPrompt="1"/>
            <p:custDataLst>
              <p:tags r:id="rId5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1"/>
            </p:custDataLst>
          </p:nvPr>
        </p:nvSpPr>
        <p:spPr>
          <a:xfrm>
            <a:off x="0" y="6370955"/>
            <a:ext cx="12192000" cy="48641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6" name="标题 5" descr="7b0a20202020227461726765744d6f64756c65223a20226b6f6e6c696e65666f6e7473220a7d0a"/>
          <p:cNvSpPr txBox="1">
            <a:spLocks noGrp="1"/>
          </p:cNvSpPr>
          <p:nvPr>
            <p:ph type="title" idx="3" hasCustomPrompt="1"/>
            <p:custDataLst>
              <p:tags r:id="rId2"/>
            </p:custDataLst>
          </p:nvPr>
        </p:nvSpPr>
        <p:spPr>
          <a:xfrm>
            <a:off x="685800" y="271780"/>
            <a:ext cx="5461000" cy="1396365"/>
          </a:xfrm>
          <a:prstGeom prst="rect">
            <a:avLst/>
          </a:prstGeom>
          <a:noFill/>
        </p:spPr>
        <p:txBody>
          <a:bodyPr wrap="square" rtlCol="0" anchor="b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effectLst/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61" name="图片 60" descr="不同颜色的花&#10;&#10;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8205" r="36442"/>
          <a:stretch>
            <a:fillRect/>
          </a:stretch>
        </p:blipFill>
        <p:spPr>
          <a:xfrm rot="1631206">
            <a:off x="8910320" y="-527685"/>
            <a:ext cx="3985260" cy="2016125"/>
          </a:xfrm>
          <a:custGeom>
            <a:gdLst>
              <a:gd name="connsiteX0" fmla="*/ 1 w 4133035"/>
              <a:gd name="connsiteY0" fmla="*/ 1571167 h 2091230"/>
              <a:gd name="connsiteX1" fmla="*/ 3058899 w 4133035"/>
              <a:gd name="connsiteY1" fmla="*/ 0 h 2091230"/>
              <a:gd name="connsiteX2" fmla="*/ 4133035 w 4133035"/>
              <a:gd name="connsiteY2" fmla="*/ 2091230 h 2091230"/>
              <a:gd name="connsiteX3" fmla="*/ 0 w 4133035"/>
              <a:gd name="connsiteY3" fmla="*/ 2091230 h 209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133034" h="2091230">
                <a:moveTo>
                  <a:pt x="1" y="1571167"/>
                </a:moveTo>
                <a:lnTo>
                  <a:pt x="3058899" y="0"/>
                </a:lnTo>
                <a:lnTo>
                  <a:pt x="4133035" y="2091230"/>
                </a:lnTo>
                <a:lnTo>
                  <a:pt x="0" y="2091230"/>
                </a:lnTo>
                <a:close/>
              </a:path>
            </a:pathLst>
          </a:custGeom>
        </p:spPr>
      </p:pic>
      <p:pic>
        <p:nvPicPr>
          <p:cNvPr id="34" name="图片 33" descr="不同颜色的花&#10;&#10;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69" r="1742" b="65250"/>
          <a:stretch>
            <a:fillRect/>
          </a:stretch>
        </p:blipFill>
        <p:spPr>
          <a:xfrm rot="1631206">
            <a:off x="-715010" y="5714365"/>
            <a:ext cx="4537710" cy="1844675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3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12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18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11" name="图片 10" descr="背景图案&#10;&#10;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14" name="图片 13" descr="桌子上放着许多花&#10;&#10;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" name="标题 9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3739515" y="3666490"/>
            <a:ext cx="4823460" cy="2073910"/>
          </a:xfrm>
          <a:prstGeom prst="rect">
            <a:avLst/>
          </a:prstGeom>
          <a:noFill/>
        </p:spPr>
        <p:txBody>
          <a:bodyPr wrap="square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9" name="文本占位符 8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3740785" y="1182370"/>
            <a:ext cx="4820920" cy="2487930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0000" b="1" i="0" u="none" strike="noStrike" kern="1200" cap="none" spc="0" normalizeH="0" baseline="0" noProof="1">
                <a:solidFill>
                  <a:schemeClr val="accent1">
                    <a:alpha val="70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pic>
        <p:nvPicPr>
          <p:cNvPr id="8" name="VCG41N473513072" descr="图片包含 游戏机, 动物, 花, 珊瑚&#10;&#10;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7" name="图片 6" descr="图片包含 昆虫, 动物, 游戏机&#10;&#10;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10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73" name="图片 72" descr="不同颜色的花&#10;&#10;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" name="正文"/>
          <p:cNvSpPr txBox="1">
            <a:spLocks noGrp="1"/>
          </p:cNvSpPr>
          <p:nvPr>
            <p:ph idx="3" hasCustomPrompt="1"/>
            <p:custDataLst>
              <p:tags r:id="rId4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正文"/>
          <p:cNvSpPr txBox="1">
            <a:spLocks noGrp="1"/>
          </p:cNvSpPr>
          <p:nvPr>
            <p:ph idx="2" hasCustomPrompt="1"/>
            <p:custDataLst>
              <p:tags r:id="rId5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矩形 14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73" name="图片 72" descr="不同颜色的花&#10;&#10;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2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2352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1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73" name="图片 72" descr="不同颜色的花&#10;&#10;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3" name="图片 72" descr="不同颜色的花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8" name="矩形 7"/>
          <p:cNvSpPr/>
          <p:nvPr>
            <p:custDataLst>
              <p:tags r:id="rId3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73" name="图片 72" descr="不同颜色的花&#10;&#10;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7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73" name="图片 72" descr="不同颜色的花&#10;&#10;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7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6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324800"/>
            <a:ext cx="109692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3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12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18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10" name="图片 9" descr="背景图案&#10;&#10;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14" name="图片 13" descr="桌子上放着许多花&#10;&#10;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9" name="标题 8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2757805" y="1012190"/>
            <a:ext cx="6718935" cy="250507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pic>
        <p:nvPicPr>
          <p:cNvPr id="11" name="VCG41N473513072" descr="图片包含 游戏机, 动物, 花, 珊瑚&#10;&#10;描述已自动生成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98805" y="5396865"/>
            <a:ext cx="1442085" cy="1479550"/>
          </a:xfrm>
          <a:prstGeom prst="rect">
            <a:avLst/>
          </a:prstGeom>
        </p:spPr>
      </p:pic>
      <p:pic>
        <p:nvPicPr>
          <p:cNvPr id="8" name="图片 7" descr="图片包含 昆虫, 动物, 游戏机&#10;&#10;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45370" y="3087370"/>
            <a:ext cx="1533525" cy="1501775"/>
          </a:xfrm>
          <a:prstGeom prst="rect">
            <a:avLst/>
          </a:prstGeom>
        </p:spPr>
      </p:pic>
      <p:sp>
        <p:nvSpPr>
          <p:cNvPr id="7" name="文本占位符 6"/>
          <p:cNvSpPr>
            <a:spLocks noGrp="1"/>
          </p:cNvSpPr>
          <p:nvPr>
            <p:ph type="body" idx="1" hasCustomPrompt="1"/>
            <p:custDataLst>
              <p:tags r:id="rId15"/>
            </p:custDataLst>
          </p:nvPr>
        </p:nvSpPr>
        <p:spPr>
          <a:xfrm>
            <a:off x="4746625" y="435991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image" Target="../media/image6.png" /><Relationship Id="rId14" Type="http://schemas.openxmlformats.org/officeDocument/2006/relationships/tags" Target="../tags/tag98.xml" /><Relationship Id="rId15" Type="http://schemas.openxmlformats.org/officeDocument/2006/relationships/tags" Target="../tags/tag99.xml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18" Type="http://schemas.openxmlformats.org/officeDocument/2006/relationships/tags" Target="../tags/tag102.xml" /><Relationship Id="rId19" Type="http://schemas.openxmlformats.org/officeDocument/2006/relationships/tags" Target="../tags/tag10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12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73" name="图片 72" descr="不同颜色的花&#10;&#10;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5125"/>
            <a:ext cx="10515600" cy="773393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297268"/>
            <a:ext cx="10515600" cy="48796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>
              <a:lumMod val="75000"/>
            </a:schemeClr>
          </a:solidFill>
          <a:latin typeface="+mj-ea"/>
          <a:ea typeface="+mj-ea"/>
          <a:cs typeface="微软雅黑" panose="020b0503020204020204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dk1">
              <a:lumMod val="75000"/>
              <a:lumOff val="25000"/>
            </a:schemeClr>
          </a:solidFill>
          <a:uFillTx/>
          <a:latin typeface="+mj-ea"/>
          <a:ea typeface="+mj-ea"/>
          <a:cs typeface="微软雅黑" panose="020b0503020204020204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j-ea"/>
          <a:ea typeface="+mj-ea"/>
          <a:cs typeface="微软雅黑" panose="020b0503020204020204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j-ea"/>
          <a:ea typeface="+mj-ea"/>
          <a:cs typeface="微软雅黑" panose="020b0503020204020204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j-ea"/>
          <a:ea typeface="+mj-ea"/>
          <a:cs typeface="微软雅黑" panose="020b0503020204020204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j-ea"/>
          <a:ea typeface="+mj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17" Type="http://schemas.openxmlformats.org/officeDocument/2006/relationships/tags" Target="../tags/tag124.xml" /><Relationship Id="rId18" Type="http://schemas.openxmlformats.org/officeDocument/2006/relationships/tags" Target="../tags/tag125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7.xml" /><Relationship Id="rId11" Type="http://schemas.openxmlformats.org/officeDocument/2006/relationships/tags" Target="../tags/tag138.xml" /><Relationship Id="rId12" Type="http://schemas.openxmlformats.org/officeDocument/2006/relationships/tags" Target="../tags/tag139.xml" /><Relationship Id="rId13" Type="http://schemas.openxmlformats.org/officeDocument/2006/relationships/tags" Target="../tags/tag140.xml" /><Relationship Id="rId14" Type="http://schemas.openxmlformats.org/officeDocument/2006/relationships/tags" Target="../tags/tag141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Relationship Id="rId5" Type="http://schemas.openxmlformats.org/officeDocument/2006/relationships/tags" Target="../tags/tag132.xml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tags" Target="../tags/tag135.xml" /><Relationship Id="rId9" Type="http://schemas.openxmlformats.org/officeDocument/2006/relationships/tags" Target="../tags/tag1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14" Type="http://schemas.openxmlformats.org/officeDocument/2006/relationships/tags" Target="../tags/tag154.xml" /><Relationship Id="rId15" Type="http://schemas.openxmlformats.org/officeDocument/2006/relationships/tags" Target="../tags/tag155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4.xml" /><Relationship Id="rId11" Type="http://schemas.openxmlformats.org/officeDocument/2006/relationships/tags" Target="../tags/tag165.xml" /><Relationship Id="rId12" Type="http://schemas.openxmlformats.org/officeDocument/2006/relationships/tags" Target="../tags/tag166.xml" /><Relationship Id="rId13" Type="http://schemas.openxmlformats.org/officeDocument/2006/relationships/tags" Target="../tags/tag167.xml" /><Relationship Id="rId14" Type="http://schemas.openxmlformats.org/officeDocument/2006/relationships/tags" Target="../tags/tag168.xml" /><Relationship Id="rId15" Type="http://schemas.openxmlformats.org/officeDocument/2006/relationships/tags" Target="../tags/tag169.xml" /><Relationship Id="rId16" Type="http://schemas.openxmlformats.org/officeDocument/2006/relationships/tags" Target="../tags/tag170.xml" /><Relationship Id="rId17" Type="http://schemas.openxmlformats.org/officeDocument/2006/relationships/tags" Target="../tags/tag171.xml" /><Relationship Id="rId18" Type="http://schemas.openxmlformats.org/officeDocument/2006/relationships/tags" Target="../tags/tag172.xml" /><Relationship Id="rId19" Type="http://schemas.openxmlformats.org/officeDocument/2006/relationships/tags" Target="../tags/tag173.xml" /><Relationship Id="rId2" Type="http://schemas.openxmlformats.org/officeDocument/2006/relationships/tags" Target="../tags/tag156.xml" /><Relationship Id="rId20" Type="http://schemas.openxmlformats.org/officeDocument/2006/relationships/tags" Target="../tags/tag174.xml" /><Relationship Id="rId21" Type="http://schemas.openxmlformats.org/officeDocument/2006/relationships/tags" Target="../tags/tag175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tags" Target="../tags/tag160.xml" /><Relationship Id="rId7" Type="http://schemas.openxmlformats.org/officeDocument/2006/relationships/tags" Target="../tags/tag161.xml" /><Relationship Id="rId8" Type="http://schemas.openxmlformats.org/officeDocument/2006/relationships/tags" Target="../tags/tag162.xml" /><Relationship Id="rId9" Type="http://schemas.openxmlformats.org/officeDocument/2006/relationships/tags" Target="../tags/tag16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7.xml" /><Relationship Id="rId11" Type="http://schemas.openxmlformats.org/officeDocument/2006/relationships/tags" Target="../tags/tag188.xml" /><Relationship Id="rId12" Type="http://schemas.openxmlformats.org/officeDocument/2006/relationships/tags" Target="../tags/tag189.xml" /><Relationship Id="rId13" Type="http://schemas.openxmlformats.org/officeDocument/2006/relationships/tags" Target="../tags/tag190.xml" /><Relationship Id="rId14" Type="http://schemas.openxmlformats.org/officeDocument/2006/relationships/tags" Target="../tags/tag191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tags" Target="../tags/tag184.xml" /><Relationship Id="rId8" Type="http://schemas.openxmlformats.org/officeDocument/2006/relationships/tags" Target="../tags/tag185.xml" /><Relationship Id="rId9" Type="http://schemas.openxmlformats.org/officeDocument/2006/relationships/tags" Target="../tags/tag18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0.xml" /><Relationship Id="rId11" Type="http://schemas.openxmlformats.org/officeDocument/2006/relationships/tags" Target="../tags/tag201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tags" Target="../tags/tag196.xml" /><Relationship Id="rId7" Type="http://schemas.openxmlformats.org/officeDocument/2006/relationships/tags" Target="../tags/tag197.xml" /><Relationship Id="rId8" Type="http://schemas.openxmlformats.org/officeDocument/2006/relationships/tags" Target="../tags/tag198.xml" /><Relationship Id="rId9" Type="http://schemas.openxmlformats.org/officeDocument/2006/relationships/tags" Target="../tags/tag19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2.xml" /><Relationship Id="rId11" Type="http://schemas.openxmlformats.org/officeDocument/2006/relationships/tags" Target="../tags/tag213.xml" /><Relationship Id="rId12" Type="http://schemas.openxmlformats.org/officeDocument/2006/relationships/tags" Target="../tags/tag214.xml" /><Relationship Id="rId13" Type="http://schemas.openxmlformats.org/officeDocument/2006/relationships/tags" Target="../tags/tag215.xml" /><Relationship Id="rId2" Type="http://schemas.openxmlformats.org/officeDocument/2006/relationships/tags" Target="../tags/tag204.xml" /><Relationship Id="rId3" Type="http://schemas.openxmlformats.org/officeDocument/2006/relationships/tags" Target="../tags/tag205.xml" /><Relationship Id="rId4" Type="http://schemas.openxmlformats.org/officeDocument/2006/relationships/tags" Target="../tags/tag206.xml" /><Relationship Id="rId5" Type="http://schemas.openxmlformats.org/officeDocument/2006/relationships/tags" Target="../tags/tag207.xml" /><Relationship Id="rId6" Type="http://schemas.openxmlformats.org/officeDocument/2006/relationships/tags" Target="../tags/tag208.xml" /><Relationship Id="rId7" Type="http://schemas.openxmlformats.org/officeDocument/2006/relationships/tags" Target="../tags/tag209.xml" /><Relationship Id="rId8" Type="http://schemas.openxmlformats.org/officeDocument/2006/relationships/tags" Target="../tags/tag210.xml" /><Relationship Id="rId9" Type="http://schemas.openxmlformats.org/officeDocument/2006/relationships/tags" Target="../tags/tag21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6.xml" /><Relationship Id="rId3" Type="http://schemas.openxmlformats.org/officeDocument/2006/relationships/tags" Target="../tags/tag217.xml" /><Relationship Id="rId4" Type="http://schemas.openxmlformats.org/officeDocument/2006/relationships/tags" Target="../tags/tag2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9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5114134240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提高幼儿创新思维能力的有效教育策略研究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idx="4"/>
            <p:custDataLst>
              <p:tags r:id="rId4"/>
            </p:custDataLst>
          </p:nvPr>
        </p:nvSpPr>
        <p:spPr>
          <a:xfrm>
            <a:off x="2757170" y="4084955"/>
            <a:ext cx="6719570" cy="352425"/>
          </a:xfrm>
        </p:spPr>
        <p:txBody>
          <a:bodyPr/>
          <a:lstStyle/>
          <a:p>
            <a:r>
              <a:rPr lang="zh-CN" altLang="en-US"/>
              <a:t>xxx,.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xxx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2" name="圆角矩形 11"/>
          <p:cNvSpPr/>
          <p:nvPr>
            <p:custDataLst>
              <p:tags r:id="rId3"/>
            </p:custDataLst>
          </p:nvPr>
        </p:nvSpPr>
        <p:spPr>
          <a:xfrm>
            <a:off x="1069975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5" name="对角圆角矩形 14"/>
          <p:cNvSpPr/>
          <p:nvPr>
            <p:custDataLst>
              <p:tags r:id="rId4"/>
            </p:custDataLst>
          </p:nvPr>
        </p:nvSpPr>
        <p:spPr>
          <a:xfrm flipH="1">
            <a:off x="842645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" name="TextBox 8"/>
          <p:cNvSpPr txBox="1"/>
          <p:nvPr>
            <p:custDataLst>
              <p:tags r:id="rId5"/>
            </p:custDataLst>
          </p:nvPr>
        </p:nvSpPr>
        <p:spPr>
          <a:xfrm>
            <a:off x="1967230" y="2252980"/>
            <a:ext cx="406781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幼儿创新思维能力的重要性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7" name="圆角矩形 16"/>
          <p:cNvSpPr/>
          <p:nvPr>
            <p:custDataLst>
              <p:tags r:id="rId6"/>
            </p:custDataLst>
          </p:nvPr>
        </p:nvSpPr>
        <p:spPr>
          <a:xfrm>
            <a:off x="6868160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9" name="对角圆角矩形 18"/>
          <p:cNvSpPr/>
          <p:nvPr>
            <p:custDataLst>
              <p:tags r:id="rId7"/>
            </p:custDataLst>
          </p:nvPr>
        </p:nvSpPr>
        <p:spPr>
          <a:xfrm flipH="1">
            <a:off x="6640830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02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20" name="TextBox 8"/>
          <p:cNvSpPr txBox="1"/>
          <p:nvPr>
            <p:custDataLst>
              <p:tags r:id="rId8"/>
            </p:custDataLst>
          </p:nvPr>
        </p:nvSpPr>
        <p:spPr>
          <a:xfrm>
            <a:off x="7765415" y="225298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幼儿创新思维能力的现状及问题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23" name="圆角矩形 22"/>
          <p:cNvSpPr/>
          <p:nvPr>
            <p:custDataLst>
              <p:tags r:id="rId9"/>
            </p:custDataLst>
          </p:nvPr>
        </p:nvSpPr>
        <p:spPr>
          <a:xfrm>
            <a:off x="1069975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25" name="对角圆角矩形 24"/>
          <p:cNvSpPr/>
          <p:nvPr>
            <p:custDataLst>
              <p:tags r:id="rId10"/>
            </p:custDataLst>
          </p:nvPr>
        </p:nvSpPr>
        <p:spPr>
          <a:xfrm flipH="1">
            <a:off x="842645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03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26" name="TextBox 8"/>
          <p:cNvSpPr txBox="1"/>
          <p:nvPr>
            <p:custDataLst>
              <p:tags r:id="rId11"/>
            </p:custDataLst>
          </p:nvPr>
        </p:nvSpPr>
        <p:spPr>
          <a:xfrm>
            <a:off x="1967230" y="350012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提高幼儿创新思维能力的教育策略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27" name="圆角矩形 26"/>
          <p:cNvSpPr/>
          <p:nvPr>
            <p:custDataLst>
              <p:tags r:id="rId12"/>
            </p:custDataLst>
          </p:nvPr>
        </p:nvSpPr>
        <p:spPr>
          <a:xfrm>
            <a:off x="6868795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28" name="对角圆角矩形 27"/>
          <p:cNvSpPr/>
          <p:nvPr>
            <p:custDataLst>
              <p:tags r:id="rId13"/>
            </p:custDataLst>
          </p:nvPr>
        </p:nvSpPr>
        <p:spPr>
          <a:xfrm flipH="1">
            <a:off x="6641465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04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29" name="TextBox 8"/>
          <p:cNvSpPr txBox="1"/>
          <p:nvPr>
            <p:custDataLst>
              <p:tags r:id="rId14"/>
            </p:custDataLst>
          </p:nvPr>
        </p:nvSpPr>
        <p:spPr>
          <a:xfrm>
            <a:off x="7766050" y="350012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教育实践中的有效策略案例分析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80" name="圆角矩形 79"/>
          <p:cNvSpPr/>
          <p:nvPr>
            <p:custDataLst>
              <p:tags r:id="rId15"/>
            </p:custDataLst>
          </p:nvPr>
        </p:nvSpPr>
        <p:spPr>
          <a:xfrm>
            <a:off x="3969385" y="456057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81" name="对角圆角矩形 80"/>
          <p:cNvSpPr/>
          <p:nvPr>
            <p:custDataLst>
              <p:tags r:id="rId16"/>
            </p:custDataLst>
          </p:nvPr>
        </p:nvSpPr>
        <p:spPr>
          <a:xfrm flipH="1">
            <a:off x="3742055" y="455168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05</a:t>
            </a:r>
            <a:endParaRPr lang="en-US" altLang="zh-CN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82" name="TextBox 8"/>
          <p:cNvSpPr txBox="1"/>
          <p:nvPr>
            <p:custDataLst>
              <p:tags r:id="rId17"/>
            </p:custDataLst>
          </p:nvPr>
        </p:nvSpPr>
        <p:spPr>
          <a:xfrm>
            <a:off x="4866640" y="474853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评价与反思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幼儿创新思维能力的重要性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创新思维能力对幼儿发展的影响</a:t>
            </a:r>
            <a:endParaRPr lang="zh-CN" altLang="en-US"/>
          </a:p>
        </p:txBody>
      </p:sp>
      <p:sp>
        <p:nvSpPr>
          <p:cNvPr id="27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29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32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激发创造力：创新思维能力有助于幼儿发挥想象力和创造力，培养解决问题的能力。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30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33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35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促进认知发展：创新思维能力有助于幼儿更好地理解和掌握新知识，提高学习效率。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4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增强自信心：通过创新思维能力的培养，幼儿可以更加自信地表达自己的想法和观点。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培养合作精神：创新思维能力有助于幼儿在集体中发挥协作精神，提高合作能力。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培养幼儿创新思维能力的意义</a:t>
            </a:r>
            <a:endParaRPr lang="zh-CN" altLang="en-US"/>
          </a:p>
        </p:txBody>
      </p:sp>
      <p:sp>
        <p:nvSpPr>
          <p:cNvPr id="59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8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94000">
                <a:schemeClr val="accent1">
                  <a:lumMod val="75000"/>
                </a:schemeClr>
              </a:gs>
              <a:gs pos="7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增强幼儿适应未来社会的能力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25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75000">
                <a:schemeClr val="accent1">
                  <a:lumMod val="20000"/>
                  <a:lumOff val="80000"/>
                </a:schemeClr>
              </a:gs>
              <a:gs pos="48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82000">
                <a:schemeClr val="accent1">
                  <a:lumMod val="75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培养幼儿创新精神和创造力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94000">
                <a:schemeClr val="accent1">
                  <a:lumMod val="75000"/>
                </a:schemeClr>
              </a:gs>
              <a:gs pos="7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提高幼儿解决问题能力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6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75000">
                <a:schemeClr val="accent1">
                  <a:lumMod val="20000"/>
                  <a:lumOff val="80000"/>
                </a:schemeClr>
              </a:gs>
              <a:gs pos="48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82000">
                <a:schemeClr val="accent1">
                  <a:lumMod val="75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促进幼儿智力发展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幼儿创新思维能力发展的关键期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培养幼儿创新思维能力有助于提高其综合素质和竞争力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幼儿创新思维能力的培养需要家庭、学校和社会的共同努力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针对不同年龄段的幼儿，应该采取不同的教育方法和策略来培养其创新思维能力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幼儿期是创新思维能力发展的关键时期，错过了这个时期，发展就会受到限制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幼儿创新思维能力的现状及问题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幼儿创新思维能力现状的调查分析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调查方法：问卷调查、访谈、观察法等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调查结果：大部分幼儿在创新思维能力方面表现较弱，缺乏独立思考和解决问题的能力。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调查目的：了解幼儿创新思维能力的现状及问题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调查对象：3-6岁幼儿及其家长</a:t>
            </a:r>
            <a:endParaRPr lang="zh-CN" altLang="en-US" sz="2400">
              <a:latin typeface="+mn-ea"/>
              <a:ea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幼儿创新思维能力发展中存在的问题</a:t>
            </a:r>
            <a:endParaRPr lang="zh-CN" altLang="en-US"/>
          </a:p>
        </p:txBody>
      </p:sp>
      <p:sp>
        <p:nvSpPr>
          <p:cNvPr id="16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教育观念落后：传统教育观念束缚，缺乏创新思维培养意识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8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教育方法不当：过于强调知识传授，忽视创新思维能力的培养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0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教育环境不佳：缺乏创新思维教育环境，缺乏创新思维教育氛围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教师素质不高：教师自身缺乏创新思维能力，缺乏创新思维教育理念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影响幼儿创新思维能力发展的因素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教育环境：缺乏创新思维的教育氛围和引导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家庭教育：家长对幼儿的过度保护和过度要求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教师素质：教师自身创新思维能力的不足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幼儿自身：缺乏自信、好奇心和探索精神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提高幼儿创新思维能力的教育策略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创设有利于创新思维的环境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提供丰富多样的材料和教具，激发幼儿的探索欲望和好奇心。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鼓励幼儿自由发挥想象力，不限制他们的思维，让他们尝试不同的方法和答案。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创设宽松、自由、积极互动的教育环境，促进幼儿之间的交流与合作。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引导幼儿观察、思考、发现问题并寻找解决方案，培养他们的创新思维和解决问题的能力。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https://d.book118.com/295114134240011120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&#10;文档标题内容"/>
  <p:tag name="KSO_WM_UNIT_TYPE" val="a"/>
  <p:tag name="KSO_WM_UNIT_VALUE" val="18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2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3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5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添加文本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添加文本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6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7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8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9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感谢您的观看"/>
  <p:tag name="KSO_WM_UNIT_TYPE" val="a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&#10;文档标题内容"/>
  <p:tag name="KSO_WM_UNIT_TYPE" val="a"/>
  <p:tag name="KSO_WM_UNIT_VALUE" val="18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custom2023091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5"/>
  <p:tag name="KSO_WM_UNIT_TEXT_FILL_TYPE" val="1"/>
  <p:tag name="KSO_WM_UNIT_TYPE" val="a"/>
  <p:tag name="KSO_WM_UNIT_USESOURCEFORMAT_APPLY" val="0"/>
  <p:tag name="KSO_WM_UNIT_VALUE" val="7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custom20230915_5*l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5_5*l_h_i*1_1_2"/>
  <p:tag name="KSO_WM_UNIT_INDEX" val="1_1_2"/>
  <p:tag name="KSO_WM_UNIT_LAYERLEVEL" val="1_1_1"/>
  <p:tag name="KSO_WM_UNIT_PRESET_TEXT" val="0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EXT_FILL_FORE_SCHEMECOLOR_INDEX" val="5"/>
  <p:tag name="KSO_WM_UNIT_TEXT_FILL_TYPE" val="1"/>
  <p:tag name="KSO_WM_UNIT_TYPE" val="l_h_a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custom20230915_5*l_h_i*1_2_1"/>
  <p:tag name="KSO_WM_UNIT_INDEX" val="1_2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5_5*l_h_i*1_2_2"/>
  <p:tag name="KSO_WM_UNIT_INDEX" val="1_2_2"/>
  <p:tag name="KSO_WM_UNIT_LAYERLEVEL" val="1_1_1"/>
  <p:tag name="KSO_WM_UNIT_PRESET_TEXT" val="02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EXT_FILL_FORE_SCHEMECOLOR_INDEX" val="5"/>
  <p:tag name="KSO_WM_UNIT_TEXT_FILL_TYPE" val="1"/>
  <p:tag name="KSO_WM_UNIT_TYPE" val="l_h_a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custom20230915_5*l_h_i*1_3_1"/>
  <p:tag name="KSO_WM_UNIT_INDEX" val="1_3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5_5*l_h_i*1_3_2"/>
  <p:tag name="KSO_WM_UNIT_INDEX" val="1_3_2"/>
  <p:tag name="KSO_WM_UNIT_LAYERLEVEL" val="1_1_1"/>
  <p:tag name="KSO_WM_UNIT_PRESET_TEXT" val="03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EXT_FILL_FORE_SCHEMECOLOR_INDEX" val="5"/>
  <p:tag name="KSO_WM_UNIT_TEXT_FILL_TYPE" val="1"/>
  <p:tag name="KSO_WM_UNIT_TYPE" val="l_h_a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custom20230915_5*l_h_i*1_4_1"/>
  <p:tag name="KSO_WM_UNIT_INDEX" val="1_4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5_5*l_h_i*1_4_2"/>
  <p:tag name="KSO_WM_UNIT_INDEX" val="1_4_2"/>
  <p:tag name="KSO_WM_UNIT_LAYERLEVEL" val="1_1_1"/>
  <p:tag name="KSO_WM_UNIT_PRESET_TEXT" val="04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EXT_FILL_FORE_SCHEMECOLOR_INDEX" val="5"/>
  <p:tag name="KSO_WM_UNIT_TEXT_FILL_TYPE" val="1"/>
  <p:tag name="KSO_WM_UNIT_TYPE" val="l_h_a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custom20230915_5*l_h_i*1_5_1"/>
  <p:tag name="KSO_WM_UNIT_INDEX" val="1_5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5_5*l_h_i*1_5_2"/>
  <p:tag name="KSO_WM_UNIT_INDEX" val="1_5_2"/>
  <p:tag name="KSO_WM_UNIT_LAYERLEVEL" val="1_1_1"/>
  <p:tag name="KSO_WM_UNIT_PRESET_TEXT" val="05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EXT_FILL_FORE_SCHEMECOLOR_INDEX" val="5"/>
  <p:tag name="KSO_WM_UNIT_TEXT_FILL_TYPE" val="1"/>
  <p:tag name="KSO_WM_UNIT_TYPE" val="l_h_a"/>
  <p:tag name="KSO_WM_UNIT_USESOURCEFORMAT_APPLY" val="0"/>
</p:tagLst>
</file>

<file path=ppt/tags/tag1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5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2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1_1"/>
  <p:tag name="KSO_WM_UNIT_INDEX" val="1_1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2_1"/>
  <p:tag name="KSO_WM_UNIT_INDEX" val="1_2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3_1"/>
  <p:tag name="KSO_WM_UNIT_INDEX" val="1_3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4_1"/>
  <p:tag name="KSO_WM_UNIT_INDEX" val="1_4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41.xml><?xml version="1.0" encoding="utf-8"?>
<p:tagLst xmlns:p="http://schemas.openxmlformats.org/presentationml/2006/main">
  <p:tag name="KSO_WM_TEMPLATE_CATEGORY" val="custom"/>
  <p:tag name="KSO_WM_TEMPLATE_INDEX" val="20230915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14"/>
  <p:tag name="KSO_WM_UNIT_HIGHLIGHT" val="0"/>
  <p:tag name="KSO_WM_UNIT_ID" val="diagram20231447_3*l_h_i*1_3_1"/>
  <p:tag name="KSO_WM_UNIT_INDEX" val="1_3_1"/>
  <p:tag name="KSO_WM_UNIT_LAYERLEVEL" val="1_1_1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14"/>
  <p:tag name="KSO_WM_UNIT_HIGHLIGHT" val="0"/>
  <p:tag name="KSO_WM_UNIT_ID" val="diagram20231447_3*l_h_i*1_1_1"/>
  <p:tag name="KSO_WM_UNIT_INDEX" val="1_1_1"/>
  <p:tag name="KSO_WM_UNIT_LAYERLEVEL" val="1_1_1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2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7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1.xml><?xml version="1.0" encoding="utf-8"?>
<p:tagLst xmlns:p="http://schemas.openxmlformats.org/presentationml/2006/main">
  <p:tag name="KSO_WM_TEMPLATE_CATEGORY" val="custom"/>
  <p:tag name="KSO_WM_TEMPLATE_INDEX" val="20230915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1_1"/>
  <p:tag name="KSO_WM_UNIT_INDEX" val="1_1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2_1"/>
  <p:tag name="KSO_WM_UNIT_INDEX" val="1_2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3_1"/>
  <p:tag name="KSO_WM_UNIT_INDEX" val="1_3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4_1"/>
  <p:tag name="KSO_WM_UNIT_INDEX" val="1_4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3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21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23.xml><?xml version="1.0" encoding="utf-8"?>
<p:tagLst xmlns:p="http://schemas.openxmlformats.org/presentationml/2006/main">
  <p:tag name="KSO_WM_TEMPLATE_CATEGORY" val="custom"/>
  <p:tag name="KSO_WM_TEMPLATE_INDEX" val="20230915"/>
</p:tagLst>
</file>

<file path=ppt/tags/tag22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0">
      <a:dk1>
        <a:srgbClr val="000000"/>
      </a:dk1>
      <a:lt1>
        <a:srgbClr val="FFFFFF"/>
      </a:lt1>
      <a:dk2>
        <a:srgbClr val="233D31"/>
      </a:dk2>
      <a:lt2>
        <a:srgbClr val="FFFCF2"/>
      </a:lt2>
      <a:accent1>
        <a:srgbClr val="305242"/>
      </a:accent1>
      <a:accent2>
        <a:srgbClr val="526435"/>
      </a:accent2>
      <a:accent3>
        <a:srgbClr val="747628"/>
      </a:accent3>
      <a:accent4>
        <a:srgbClr val="97881A"/>
      </a:accent4>
      <a:accent5>
        <a:srgbClr val="B99A0D"/>
      </a:accent5>
      <a:accent6>
        <a:srgbClr val="DBAC00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2"/>
        </a:solidFill>
        <a:ln>
          <a:noFill/>
          <a:prstDash val="solid"/>
        </a:ln>
      </a:spPr>
      <a:bodyPr wrap="square" rtlCol="0" anchor="ctr">
        <a:noAutofit/>
      </a:bodyPr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微软雅黑</vt:lpstr>
      <vt:lpstr>Wingdings</vt:lpstr>
      <vt:lpstr>仿宋</vt:lpstr>
      <vt:lpstr>Calibri Light</vt:lpstr>
      <vt:lpstr>宋体</vt:lpstr>
      <vt:lpstr>Office Theme</vt:lpstr>
      <vt:lpstr>提高幼儿创新思维能力的有效教育策略研究</vt:lpstr>
      <vt:lpstr>目录</vt:lpstr>
      <vt:lpstr>幼儿创新思维能力的重要性</vt:lpstr>
      <vt:lpstr>创新思维能力对幼儿发展的影响</vt:lpstr>
      <vt:lpstr>培养幼儿创新思维能力的意义</vt:lpstr>
      <vt:lpstr>幼儿创新思维能力发展的关键期</vt:lpstr>
      <vt:lpstr>幼儿创新思维能力的现状及问题</vt:lpstr>
      <vt:lpstr>幼儿创新思维能力现状的调查分析</vt:lpstr>
      <vt:lpstr>幼儿创新思维能力发展中存在的问题</vt:lpstr>
      <vt:lpstr>影响幼儿创新思维能力发展的因素</vt:lpstr>
      <vt:lpstr>提高幼儿创新思维能力的教育策略</vt:lpstr>
      <vt:lpstr>创设有利于创新思维的环境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2024-09-23T07:31:09.818</cp:lastPrinted>
  <dcterms:created xsi:type="dcterms:W3CDTF">2024-09-22T23:31:09Z</dcterms:created>
  <dcterms:modified xsi:type="dcterms:W3CDTF">2024-09-22T23:31:12Z</dcterms:modified>
</cp:coreProperties>
</file>