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8B439-65EE-477A-B301-020A4E44A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5065A-C31C-4D4A-9CE4-59D76CFC3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2BC94-8661-4C9F-A0EC-6C8856A50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90C50-8F0C-49F1-BEF8-2EFEBA3DF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68FD2-8DBB-4D29-ADA2-EBEDAFEE0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A0CF83-9982-4F31-975E-EBF9D1E13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5318DD-51B0-46E3-8D16-E8B594BCF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01D8B-6C08-413F-9AEC-DE17BC05D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0B7CB-2A15-47F8-8A3F-038E7C2CC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F91A6-A8E9-498B-B891-7E1DFC8D2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E7A8D-D60F-4123-AB42-3FE961157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21114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创新心理健康教案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创新心理健康的理论基础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创新心理健康的教学策略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创新心理健康的实践应用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创新心理健康的案例分析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创新心理健康概述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63" r="286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创新心理健康是指个体在面对挑战和压力时，能够保持积极的心态，激发创造力和解决问题的能力，以适应不断变化的环境。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创新心理健康表现为个体具有高度的自我认知、情绪调节、心理韧性和适应性，能够灵活应对生活中的各种挑战和压力。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创新心理健康有助于个体在面对挑战时，保持开放的心态，激发创造力和创新思维，从而提高工作和学习效率。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提高创造力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具备创新心理健康的人往往能够更好地调节情绪，减少焦虑、抑郁等心理问题的发生，提高生活质量。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005" r="3000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个体在保持创新心理健康的同时，能够更好地理解和处理人际关系中的冲突和问题，增强人际关系的和谐与稳定。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提升人际关系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在当今快速变化的社会环境中，个体常常面临工作压力、生活压力和人际关系压力等挑战，这些压力可能对个体的创新心理健康产生负面影响。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随着社会对心理健康的关注度不断提高，个体可以通过学习和发展创新心理健康技巧，提高自身应对压力和挑战的能力，从而更好地适应社会发展的变化。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创新心理健康的挑战与机遇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创新心理健康的理论基础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心理学理论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认知心理学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认知心理学关注人类的认知过程，如记忆、思维、语言等，对创新心理健康教案的设计有重要指导作用。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行为心理学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行为心理学研究行为与心理过程之间的关系，通过研究人的行为模式和心理过程，为创新心理健康教案提供理论基础。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人本主义心理学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人本主义心理学强调人的自我实现和成长，主张尊重个体差异，为创新心理健康教案提供以人为本的教育理念。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多元智能理论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多元智能理论认为每个人都有独特的智能结构和发展轨迹，主张多元化评价和个性化教育，为创新心理健康教案提供多元化和个性化的教育方法。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建构主义理论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建构主义理论认为知识是学习者主动建构的，强调学习的主动性、社会性和情境性，为创新心理健康教案提供理论支持。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教育心理学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教育心理学研究教育情境中的心理现象和规律，为创新心理健康教案提供理论基础和实证支持。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教育学理论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社会建构主义认为知识是在社会互动中构建的，强调社会文化背景对个体发展的影响，为创新心理健康教案提供社会文化视角。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社会建构主义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社会认知理论关注个体在社会环境中的认知和行为，强调社会因素对个体发展的影响，为创新心理健康教案提供社会环境视角。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社会认知理论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社会学习理论认为个体通过观察和模仿他人行为进行学习，为创新心理健康教案提供观察学习和模仿学习的教育方法。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社会学习理论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社会学理论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组织行为学研究组织中人的心理和行为规律，为创新心理健康教案提供组织管理视角。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人力资源管理关注人力资源的开发和管理，为创新心理健康教案提供人力资源开发和管理的方法论。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管理学理论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组织行为学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创新心理健康的教学策略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提出开放性的问题，引导学生从不同角度思考，激发创新思维。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开放性问题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组织学生进行头脑风暴，鼓励自由发言，集思广益，碰撞出创新的火花。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通过角色扮演，让学生从不同角色视角看问题，培养创新思维。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激发创新思维的教学方法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https://d.book118.com/295121114043011112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2024-09-18T10:32:51.172</cp:lastPrinted>
  <dcterms:created xsi:type="dcterms:W3CDTF">2024-09-18T02:32:51Z</dcterms:created>
  <dcterms:modified xsi:type="dcterms:W3CDTF">2024-09-18T02:32:53Z</dcterms:modified>
</cp:coreProperties>
</file>