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17F1EF-B627-413A-B534-1A3507B26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166EB4-3A99-483F-89E7-A6C980EF3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EED121-2C40-4CC0-9CFF-9C7746BF9C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A5FF16-7437-49DB-A026-DD99846399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5FE6AF-B8BA-45C5-82A5-DA243399AB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CBF1D0-0FE7-4BE8-975F-B5051F7F3F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1A1666-5B9F-4ED3-82B2-BF991CFD18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5C2DD0-8607-457E-84B2-1805CD7F0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94FD30-9A77-4E32-9252-8F6073A4AF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87D8E-4B4D-4EDE-AF8A-8DBE4ECF6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3E6546-3368-4BF9-A376-F947BAB97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12131424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1800" cy="2133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新生儿牛奶蛋白过敏诊断与管理</a:t>
            </a:r>
          </a:p>
          <a:p>
            <a:pPr algn="ctr">
              <a:lnSpc>
                <a:spcPct val="120000"/>
              </a:lnSpc>
              <a:spcBef>
                <a:spcPts val="450"/>
              </a:spcBef>
            </a:pPr>
            <a:r>
              <a:rPr lang="en-US" sz="5175" b="1">
                <a:solidFill>
                  <a:srgbClr val="00AF57">
                    <a:alpha val="100000"/>
                  </a:srgbClr>
                </a:solidFill>
                <a:latin typeface="Microsoft Yahei"/>
                <a:ea typeface="Microsoft Yahei"/>
                <a:cs typeface="Microsoft Yahei"/>
              </a:rPr>
              <a:t>专家共识（2023）解读</a:t>
            </a:r>
          </a:p>
        </p:txBody>
      </p:sp>
      <p:sp>
        <p:nvSpPr>
          <p:cNvPr id="3" name="TextBox 3"/>
          <p:cNvSpPr txBox="1"/>
          <p:nvPr/>
        </p:nvSpPr>
        <p:spPr>
          <a:xfrm>
            <a:off x="2084071" y="4751645"/>
            <a:ext cx="8029575" cy="3905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汇报人：xxx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牛奶蛋白过敏概述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诊断方法与标准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管理策略与治疗措施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家庭护理与教育指导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共识背景与意义</a:t>
              </a:r>
            </a:p>
          </p:txBody>
        </p:sp>
      </p:grpSp>
      <p:sp>
        <p:nvSpPr>
          <p:cNvPr id="24" name="AutoShape 24"/>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5257991" y="1574521"/>
            <a:ext cx="859155" cy="624840"/>
            <a:chOff x="5257991" y="1574521"/>
            <a:chExt cx="859155" cy="624840"/>
          </a:xfrm>
        </p:grpSpPr>
        <p:sp>
          <p:nvSpPr>
            <p:cNvPr id="28" name="TextBox 28"/>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29" name="AutoShape 29"/>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5257991" y="3286601"/>
            <a:ext cx="935355" cy="624840"/>
            <a:chOff x="5257991" y="3286601"/>
            <a:chExt cx="935355" cy="624840"/>
          </a:xfrm>
        </p:grpSpPr>
        <p:sp>
          <p:nvSpPr>
            <p:cNvPr id="33" name="TextBox 33"/>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34" name="AutoShape 34"/>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257991" y="5005674"/>
            <a:ext cx="935355" cy="624840"/>
            <a:chOff x="5257991" y="5005674"/>
            <a:chExt cx="935355" cy="624840"/>
          </a:xfrm>
        </p:grpSpPr>
        <p:sp>
          <p:nvSpPr>
            <p:cNvPr id="38" name="TextBox 38"/>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39" name="TextBox 39"/>
          <p:cNvSpPr txBox="1"/>
          <p:nvPr/>
        </p:nvSpPr>
        <p:spPr>
          <a:xfrm>
            <a:off x="6542983" y="1318593"/>
            <a:ext cx="4495800" cy="1104900"/>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200">
                <a:solidFill>
                  <a:schemeClr val="dk1">
                    <a:alpha val="100000"/>
                  </a:schemeClr>
                </a:solidFill>
                <a:latin typeface="Microsoft Yahei"/>
                <a:ea typeface="Microsoft Yahei"/>
                <a:cs typeface="Microsoft Yahei"/>
              </a:rPr>
              <a:t>牛奶蛋白过敏（CMPA）是新生儿期常见的食物过敏之一，严重影响婴儿的生长发育和生活质量。</a:t>
            </a:r>
          </a:p>
        </p:txBody>
      </p:sp>
      <p:sp>
        <p:nvSpPr>
          <p:cNvPr id="40" name="TextBox 40"/>
          <p:cNvSpPr txBox="1"/>
          <p:nvPr/>
        </p:nvSpPr>
        <p:spPr>
          <a:xfrm>
            <a:off x="6542983" y="3081419"/>
            <a:ext cx="4495800" cy="13811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近年来，CMPA的发病率逐年上升，成为全球关注的公共卫生问题。</a:t>
            </a:r>
          </a:p>
        </p:txBody>
      </p:sp>
      <p:sp>
        <p:nvSpPr>
          <p:cNvPr id="41" name="TextBox 41"/>
          <p:cNvSpPr txBox="1"/>
          <p:nvPr/>
        </p:nvSpPr>
        <p:spPr>
          <a:xfrm>
            <a:off x="6542983" y="4773978"/>
            <a:ext cx="4499225" cy="13811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为了规范CMPA的诊断和管理，提高临床医生的诊疗水平，减少CMPA对婴儿健康的不良影响，制定《新生儿牛奶蛋白过敏诊断与管理专家共识（2023）》具有重要的现实意义和临床价值。</a:t>
            </a:r>
          </a:p>
        </p:txBody>
      </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国外研究现状</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国际上对CMPA的研究起步较早，已经形成了较为完善的诊疗体系。近年来，随着基因组学、代谢组学等技术的发展，对CMPA的发病机制、诊断标志物等方面取得了重要进展。</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国内研究现状</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国内对CMPA的研究相对较晚，但近年来发展迅速。国内学者在CMPA的流行病学、发病机制、诊断和管理等方面进行了大量研究，取得了一系列重要成果。</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进展与挑战</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对CMPA研究的深入，越来越多的诊断方法和管理策略被提出和应用。然而，目前仍存在许多挑战，如缺乏统一的诊断标准、治疗方法的多样性和不确定性等。未来需要进一步加强国际合作，推动CMPA诊疗的规范化和标准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国内外研究现状及进展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牛奶蛋白过敏概述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牛奶蛋白过敏（CMPA）是指机体对牛奶蛋白产生的异常免疫反应。</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根据免疫反应类型，CMPA可分为IgE介导、非IgE介导和混合介导三类。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牛奶蛋白过敏定义与分类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发病原因</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CMPA的发病机制涉及遗传、环境和免疫因素之间的复杂相互作用。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危险因素</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包括家族过敏史、过早接触牛奶蛋白、肠道屏障功能不完善等。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CMPA的临床表现多样，可涉及皮肤、胃肠道、呼吸道等多个系统，常见症状包括湿疹、荨麻疹、呕吐、腹泻等。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CMPA的诊断主要依据详细的病史询问、体格检查和实验室检查。病史询问应重点关注喂养史、症状出现时间和家族史；体格检查应注意观察皮疹、腹部膨隆等体征；实验室检查包括皮肤点刺试验、血清特异性IgE检测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诊断依据</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诊断方法与标准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病史采集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详细询问新生儿出生史、喂养史、家族史等，特别注意牛奶蛋白摄入与症状出现的时间关系。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体格检查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全面评估新生儿生长发育、皮肤、呼吸、消化、神经等系统表现，寻找与牛奶蛋白过敏相关的体征。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病史采集与体格检查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皮肤点刺试验</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一种快速、简便的诊断方法，但结果受多种因素影响，如皮肤状态、试剂浓度等，因此需结合临床表现进行综合判断。</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血清特异性IgE检测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可反映机体对牛奶蛋白的过敏程度，但结果受年龄、免疫状态等因素影响，需结合其他检查及临床表现进行诊断。</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牛奶蛋白激发试验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通过口服或皮肤接触牛奶蛋白后观察症状反应，是诊断牛奶蛋白过敏的金标准，但存在一定风险，需在专业医生指导下进行。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实验室检查方法及评价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根据病史、体格检查及实验室检查结果进行综合判断，符合牛奶蛋白过敏的临床表现且实验室检查结果阳性者可诊断为牛奶蛋白过敏。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鉴别诊断</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需与乳糖不耐受、感染性腹泻等疾病进行鉴别。乳糖不耐受主要表现为腹泻、腹胀等消化道症状，与牛奶蛋白过敏相似，但实验室检查结果不同。感染性腹泻多由病毒或细菌感染引起，可伴有发热、呕吐等症状，需通过病原学检查进行鉴别。</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诊断标准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诊断标准与鉴别诊断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管理策略与治疗措施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https://d.book118.com/295121314244011110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2024-09-16T03:56:21.795</cp:lastPrinted>
  <dcterms:created xsi:type="dcterms:W3CDTF">2024-09-15T19:56:21Z</dcterms:created>
  <dcterms:modified xsi:type="dcterms:W3CDTF">2024-09-15T19:56:23Z</dcterms:modified>
</cp:coreProperties>
</file>