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BAF61-3DC6-4F08-96B6-614F89701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210B7-19AB-4A3F-8219-54EF6D222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0F05E-E65A-4F46-922E-66D80C9D3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205DB-17D3-4B1C-9F1B-46D092C20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C7B4BE-81D8-4676-BE7A-6890ABB11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1C9F4D-B543-4588-A93E-0B80B212A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D3066E-971D-43D5-AAD3-5A0DC7A5F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2F58D-DF16-4BD9-A5F5-0E70106AC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E1A64-6CA0-4C25-BA84-4271E1141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E4CDA-F3F3-423F-B3BB-5AEB799C4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05DCD-69D4-491E-B0FE-7A43B4354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13024324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以学生发展为中心的三三制本科人才培养体系构建与实施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学生发展为中心的教育理念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三三制本科人才培养体系的构建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实施策略与措施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成效评估与持续改进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适应新时代高等教育发展需求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当前，高等教育正面临着从规模扩张到内涵式发展的转变，构建以学生发展为中心的三三制本科人才培养体系，有助于推动高校教育教学改革，提高人才培养质量。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本科人才培养模式往往注重知识传授和技能训练，而忽视了学生的个性发展和综合素质培养。三三制本科人才培养体系通过优化课程设置、强化实践教学、拓展第二课堂等方式，促进学生的知识、能力、素质协调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应对社会经济发展挑战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随着全球化和信息化的发展，社会经济发展对人才的需求也在不断变化。三三制本科人才培养体系通过灵活设置专业方向、加强跨学科学习、强化创新创业教育等措施，培养适应社会经济发展需要的高素质人才。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使学生掌握扎实的学科基础知识和宽广的专业知识，具备跨学科学习和终身学习的能力。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培养学生的创新思维、实践能力和团队协作能力，使其能够运用所学知识解决实际问题。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培养学生的社会责任感、职业道德和人文素养，使其成为具有健全人格和良好品质的现代公民。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三三制本科人才培养体系概述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体系：构建“通识教育+专业教育+拓展教育”三位一体的课程体系，其中通识教育注重培养学生的综合素质和跨学科学习能力，专业教育强调专业知识的传授和实践技能的培养，拓展教育则通过选修课程、第二课堂等方式拓展学生的知识视野和综合素质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实践教学：加强实践教学环节，通过实验教学、课程设计、社会实践、创新创业等方式提高学生的实践能力和创新能力。同时，鼓励学生参与科研项目和学术竞赛等活动，培养其科研能力和团队协作精神。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师资队伍：建设高水平的师资队伍，包括学术造诣深厚的教授、实践经验丰富的工程师和企业导师等。通过引进优秀人才、加强教师培训、开展学术交流等措施提高教师的教育教学水平和专业素养。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管理制度：建立完善的教学管理制度和学生管理制度，包括学分制、弹性学制、导师制等。通过制度的引导和约束作用，激发学生的学习积极性和自主性，促进学生的个性化发展和全面发展。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学生发展为中心的教育理念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身心健康与人格完善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注重学生的身心健康教育，培养学生良好的心理素质和健全的人格，促进学生全面发展。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社会责任感与公民意识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强化学生的社会责任感和公民意识教育，培养学生具备社会责任感和使命感，积极履行公民义务。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知识、能力、素质协调发展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学生应具备扎实的专业知识，良好的实践能力和综合素质，实现知识、能力、素质的全面提升。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学生全面发展的内涵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个性化学习计划与指导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为每个学生制定个性化的学习计划，提供针对性的学习指导和辅导，帮助学生实现个性化发展。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尊重学生的个性差异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关注学生的个体差异和特长，尊重学生的个性发展，为每个学生提供适合的教育。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灵活多样的教学方式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采用灵活多样的教学方式，如小组讨论、案例分析、项目实践等，激发学生的学习兴趣和主动性。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个性化教育与因材施教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实践教学与创新能力培养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加强实践教学环节，通过实验、实习、社会实践等方式，培养学生的实践能力和创新精神。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学术研究与创新能力提升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鼓励学生参与学术研究活动，发表学术论文或申请专利等成果，提升学生的创新能力和学术素养。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跨学科学习与综合素质培养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鼓励学生跨学科学习，拓宽知识面和视野，提高综合素质和创新能力。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综合素质培养与创新能力提升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三三制本科人才培养体系的构建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强化学生的人文素养、科学精神和创新能力，包括文学、历史、哲学、艺术、自然科学等领域的基础课程。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通识教育课程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夯实学生的专业基础，涵盖专业核心知识、基本技能和基本方法，为后续的专业学习和发展奠定基础。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专业基础课程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根据学生的兴趣和职业规划，提供多样化的专业方向课程，培养学生的专业特长和竞争优势。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专业方向课程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鼓励学生跨学科学习，提供交叉学科课程，培养学生多元化的知识结构和综合解决问题的能力。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跨学科课程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课程体系建设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加强实验教学环节，提高学生的实验技能和动手能力，培养学生的实践能力和创新精神。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实验教学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社会实践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创新创业实践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结合课程内容，安排课程设计环节，让学生在实践中掌握基本的设计方法和技能。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鼓励学生参与社会实践活动，如社会调查、志愿服务等，培养学生的社会责任感和团队协作精神。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提供创新创业实践平台，支持学生开展创新创业项目，培养学生的创业意识和创新能力。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实践教学环节设计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师资队伍建设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学术水平提升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鼓励教师参加学术交流和科研活动，提高教师的学术水平和科研能力。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教学能力培训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定期开展教师教学能力培训，提高教师的教学水平和教育教学能力。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双师型教师队伍建设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加强双师型教师队伍建设，引进具有行业背景和实践经验的教师，提高学生的实践能力和职业素养。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教师激励机制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建立教师激励机制，鼓励教师积极参与教学改革和人才培养工作，提高教师的工作积极性和投入度。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https://d.book118.com/295130243242011114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2024-09-21T22:01:34.123</cp:lastPrinted>
  <dcterms:created xsi:type="dcterms:W3CDTF">2024-09-21T14:01:34Z</dcterms:created>
  <dcterms:modified xsi:type="dcterms:W3CDTF">2024-09-21T14:01:36Z</dcterms:modified>
</cp:coreProperties>
</file>