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3BA71-76F3-4147-A80B-C80AFC48D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BDB25-FAE2-4FA5-A519-BB37635E2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D9D2A-891F-4046-B1DA-E390BC3A6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A1828-FE3D-48D9-9396-792F9B8E9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AF59CE-9D65-4611-AC28-9AA9050FA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41FA70-FEA0-4DDA-861B-355717BE2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641248-2F2C-4A08-B86A-6F5467337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EB528-41E2-4951-A5F6-537ECB215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A43E6-D9A6-4006-8640-BCFD43FB3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B056C-201E-487A-8796-0CAFAAA9A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D4C37-D82F-4768-AA9D-780580ACF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303102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供应链管理中的库存优化与仓储管理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仓储运作流程优化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库存与仓储信息技术应用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供应链协同下的库存与仓储管理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库存优化概述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969" r="17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标准，库存可分为多种类型，如按经济用途可分为商品库存和制造业库存；按生产过程中所处的状态可分为原材料库存、在制品库存和产成品库存；按库存目的可分为周转库存、安全库存、调节库存和在途库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提高企业经济效益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通过降低库存成本，提高资金周转率，从而增加企业盈利。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确保产品及时供应，减少缺货现象，提高客户满意度。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优化库存管理有助于企业实现快速响应市场需求，提高市场竞争力。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库存优化意义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库存优化目标：在满足客户需求的前提下，实现库存成本最小化、库存周转率最大化以及库存风险最低化。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库存优化原则：包括以下几点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合理性原则：根据企业实际情况和产品特性，制定合理的库存策略。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经济性原则：在保障供应的前提下，尽量降低库存成本。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可控性原则：建立有效的库存控制机制，确保库存在合理范围内波动。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先进先出原则：确保先入库的物资先出库，避免物资过期或贬值。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库存优化目标与原则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仓储管理基础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租赁仓库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企业通过租赁方式获得仓库使用权，成本相对较低，但控制力和灵活性有所限制。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自动化立体仓库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采用高层货架、巷道堆垛机和出入库输送系统等设备进行自动化存储和检索，提高空间利用率和作业效率。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自有仓库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企业自己拥有并管理的仓库，具有较强的控制力和灵活性，但成本较高。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仓储设施类型及特点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458" r="5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根据仓储作业流程，将仓库划分为收货区、存储区、拣货区、发货区等功能区域，便于管理和提高效率。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功能区域划分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根据货物属性和存储要求，合理规划货位，包括货位大小、承重、标识等，确保货物安全、易于查找和盘点。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货位规划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根据仓库规模和业务需求，合理配置叉车、堆垛机、输送设备等仓储设备，提高作业效率和准确性。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仓储布局规划与设计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分类存储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根据货物属性、特点和存储要求，对货物进行分类存储，便于管理和查找。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先进先出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遵循先进先出的原则，确保货物在有效期内得到合理利用，避免过期和浪费。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定期对仓库内货物进行盘点，确保账实相符，及时发现并处理问题。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采取防火、防盗、防潮等安全防护措施，确保货物安全无损。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货物存储与保管方法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高价值、低库存周转率，需重点管理，精确控制库存。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中等价值、中等库存周转率，进行一般控制，保持合理库存。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低价值、高库存周转率，进行简单控制，通过经济批量等方法降低成本。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定量订货模型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订货点确定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根据历史数据和市场趋势，设定合适的订货点，避免缺货或积压。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订货量计算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根据需求预测和安全库存水平，计算每次订货的数量，实现库存成本最小化。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根据物品消耗速度和采购提前期，设定合理的订货周期，确保库存稳定。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订货周期设定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设定最高和最低库存水平，作为订货的参考依据，避免库存积压或缺货。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最高与最低库存水平设定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定期订货模型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仓储运作流程优化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https://d.book118.com/295130310212011104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2024-09-14T09:06:18.403</cp:lastPrinted>
  <dcterms:created xsi:type="dcterms:W3CDTF">2024-09-14T01:06:18Z</dcterms:created>
  <dcterms:modified xsi:type="dcterms:W3CDTF">2024-09-14T01:06:20Z</dcterms:modified>
</cp:coreProperties>
</file>