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D07F-614F-4DF4-B2C5-D058885A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EDFD8-23FB-4D0A-9D54-FD1D82B1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E5E13-B6AD-4623-9182-FDFE7D44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47B35-798E-44AB-AD6E-8903185F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7F4A7-0840-45AF-B3DB-0AA4643D4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92FF2-AA74-429D-8377-E8015B1C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20B78-2FCE-4F9B-AB11-647E1DEB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63F4F-EEA7-4E2E-A452-C8830C21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8411A-E4F6-4FCC-B8CE-0E726105A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A231F-0ED4-4601-8A8B-3B691FC8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B1110-EBAA-40EF-A9E8-1EB9D2B7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0344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药品市场营销环境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行业供应链分析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全球药品市场规模持续扩大，受益于人口老龄化、医疗技术进步及新兴市场增长。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发达国家药品市场增长稳定，新兴市场增长迅速，特别是亚洲、非洲和拉丁美洲地区。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生物制药、基因疗法等创新药物领域市场规模不断扩大，成为药品市场新的增长点。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50" r="1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慢性病、罕见病等特殊疾病患者对特效药和创新药物的需求不断增加。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消费者对药品的安全性、有效性及品牌信誉要求越来越高。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随着互联网和社交媒体的发展，消费者获取药品信息的途径更加多样化，对药品的认知和需求也更加个性化。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新兴市场的本土制药企业逐渐崛起，通过技术创新和市场拓展不断提升竞争力。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全球药品市场竞争激烈，跨国制药企业占据主导地位，如辉瑞、默克、罗氏等。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此外，药品流通企业、零售药店以及医疗机构等也是药品市场的重要参与者。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生物制药、基因疗法等领域的创新型企业不断涌现，成为药品市场的重要力量。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药品注册与审批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国家药品监督管理局（NMPA）负责药品的注册和审批，确保药品的安全、有效和质量可控。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药品生产质量管理规范（GMP）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要求药品生产企业建立严格的质量管理体系，确保药品生产过程符合规范要求。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药品上市许可持有人制度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明确药品上市许可持有人的责任和义务，加强药品全生命周期管理。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国家药品监管政策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63" b="12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医保政策及改革方向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医保目录调整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定期调整医保目录，将更多创新药物和优质仿制药纳入医保报销范围。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医保支付方式改革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推广按病种付费、总额预付等医保支付方式，引导医疗机构合理用药。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医保谈判与降价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通过与药品生产企业谈判，降低高价药品价格，提高患者用药可及性。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药品价格管制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对部分药品实行政府定价或政府指导价，控制药品价格不合理上涨。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药品集中招标采购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通过省级或地市级药品集中招标采购平台，实现药品采购的公开、公平、公正。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带量采购与量价挂钩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在招标采购中实施带量采购，明确采购量，实现量价挂钩，降低药品价格。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价格管制与招标采购制度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国内生产总值（GDP）是衡量一个国家或地区经济规模和经济总量的重要指标。GDP的增长率反映了经济的活力和发展速度，对药品市场需求产生直接影响。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人均收入水平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人均收入水平的提高意味着消费者购买力的增强，这将促进药品市场的消费增长。同时，不同收入水平的人群对药品的需求和购买行为也存在差异。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GDP增长及人均收入水平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消费者信心指数是反映消费者信心强弱的指标。当消费者对经济前景和自身经济状况持乐观态度时，他们更有可能增加药品消费。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消费者对未来的预期也会影响他们的购买决策。如果消费者预期未来经济状况将改善，他们可能会提前购买药品或增加药品储备。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消费者信心指数和预期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消费者预期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消费者信心指数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通货膨胀率是指一般价格水平的持续上升。通货膨胀率的高低会影响药品的生产成本、销售价格和市场需求。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利率变动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利率是资金的价格，其变动会影响企业的融资成本和投资决策。对于药品企业来说，利率的变动可能会影响其研发投入、生产扩张和市场推广等方面的决策。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通货膨胀率及利率变动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https://d.book118.com/295130344200011110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2024-09-15T18:41:31.892</cp:lastPrinted>
  <dcterms:created xsi:type="dcterms:W3CDTF">2024-09-15T10:41:31Z</dcterms:created>
  <dcterms:modified xsi:type="dcterms:W3CDTF">2024-09-15T10:41:33Z</dcterms:modified>
</cp:coreProperties>
</file>