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4789-3426-4D64-A8DC-0009F027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9886-9841-4FE8-8744-671036F8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AF77E-8F82-4353-9463-421BC258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038B8-E6F1-4F45-863A-B0F30058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6223D-5098-4099-83C7-43ED23930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8033E-84B9-4ABB-B8BA-A0D06F91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E076C-A512-47D3-A80B-2A07101A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F616D-C66F-4133-926C-B2966252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DD92C-45FF-44AE-A423-B1BA0488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692C-60DB-4604-AF33-0EC75BF3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D7068-5A0B-4524-A6FD-5E823CCE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11403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感恩教师节优秀演讲稿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感恩教师节的意义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赞美教师的伟大精神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感恩教师节的具体行动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倡导社会关注教师职业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结语：感恩教师，共创美好未来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感恩教师节的意义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弘扬尊师重教传统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通过设立教师节，弘扬尊师重教的优良传统，提高教师的社会地位和声望。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激励教师工作热情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教师节是对教师辛勤付出的肯定和认可，能够激励教师更加努力地工作，提高教育质量。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加强师生情感交流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教师节为师生提供了一个情感交流的机会，有助于增进师生之间的感情。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教师节设立的目的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教师是培养人才的重要力量，教师节的设立有助于推动教育事业的发展，提高全民素质。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通过肯定和尊重教师的劳动，教师节的设立有助于推动社会形成尊师重教的氛围，促进社会进步。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教师是文化传承的重要载体，教师节的设立有助于传承和弘扬中华优秀文化。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教师节对社会的贡献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提高教师的教育教学水平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教师节激励教师不断学习和提高自己的教育教学水平，以更好地为学生服务。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培养学生对教师的感恩之心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教师节有助于培养学生感恩教师的意识，让学生懂得尊师重教的重要性。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增强教师的职业认同感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教师节是对教师职业的肯定和尊重，有助于增强教师的职业认同感和荣誉感。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教师节对个人的影响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赞美教师的伟大精神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教师们默默地为学生奉献，不求回报，只为了学生的成长和进步。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默默付出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全身心投入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持之以恒的耐心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教师们不仅在课堂上传授知识，还关心学生的生活和情感，为学生提供全方位的支持。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教师们始终保持耐心，不厌其烦地解答学生的疑问，帮助学生克服困难。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教师的无私奉献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教师的耐心与责任心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关注个体差异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教师们关注每一个学生的特点和需求，根据个体差异进行教学，确保每个学生都能得到充分的发展。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高度的敬业精神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教师们以高度的责任心对待教学工作，认真备课、批改作业，确保教学质量。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培养学生的良好品德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教师们不仅关注学生的知识学习，还注重培养学生的良好品德和行为习惯。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教师们与学生建立亲密的关系，关心学生的生活和情感状态，成为学生成长过程中的良师益友。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温暖的师生关系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教师们善于发现学生的特长和兴趣，激发学生的潜能，帮助学生实现自我价值。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激发学生的潜能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教师们通过自身的言行，引导学生树立正确的价值观和人生观，为学生未来的发展奠定基础。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正确的价值观引导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教师对学生的关爱与引导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感恩教师节的具体行动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https://d.book118.com/295131140301011120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2024-09-23T10:22:38.719</cp:lastPrinted>
  <dcterms:created xsi:type="dcterms:W3CDTF">2024-09-23T02:22:38Z</dcterms:created>
  <dcterms:modified xsi:type="dcterms:W3CDTF">2024-09-23T02:22:40Z</dcterms:modified>
</cp:coreProperties>
</file>