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5D3426F-5A24-4D3C-ABD8-D01247BE2DF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1FEAA-9F91-414F-B50B-6F322C8D3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DF058-49B1-47B3-98F5-FCF13E320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53E8A-BC33-4066-BB6A-4C9F42672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6C168-A75A-4E83-BF1C-E79B5C0CE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0F81AD-2B1A-4F92-82B0-F8687C3AC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0909EA-50F4-4452-BFD9-1B4A82657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AB72CD-AD1B-4674-A36F-23303B8DE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04722-51CA-4595-AEC6-CDE91B33A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689A4-44F3-451B-B940-D6173ED30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9E818-8453-403C-8A00-E932A162B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5437C-DAD6-41AD-AA4A-694EDC686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A741FE9-9805-48BF-B515-644D276A7C8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24C132E-FB11-43B6-A30C-53EEB742996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31314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销售团队激励与激励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销售团队激励与激励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员工激励的心理学原理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激励策略案例分析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激励策略的实施步骤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激励策略的实施案例分享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销售团队激励与激励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是激发销售团队潜力的关键，能够激励团队成员充分发挥自身潜力，提高工作积极性和效率。激励也可以提高团队的凝聚力和士气，使团队成员更加团结协作，共同为实现共同目标努力。不同形式的激励会产生不同效果，需要根据团队特点和目标选择合适的激励方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提高基本工资、提供奖金、提供提成等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薪酬激励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提供晋升空间和晋升机会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晋升机会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员工月度</a:t>
            </a: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/</a:t>
            </a: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季度</a:t>
            </a: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/</a:t>
            </a: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年度最佳、最有进取心员工等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荣誉激励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明确激励目的和预期效果，建立衡量标准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设立目标和衡量标准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定期检查激励计划的实施情况，评估效果和成本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定期评估激励计划的效果和成本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根据评估结果对激励方案进行调整和优化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根据评估结果调整激励策略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与团队成员沟通方案内容和目的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清晰沟通激励方案的内容和预期效果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激励方案需要被团队成员理解和接受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确保激励方案的公平性和透明度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公平对待所有团队成员，避免激励不公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透明展示激励方案和标准，增加透明度和信任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激励策略实施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制定适合团队的激励方案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根据团队特点和目标量身定制激励方案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考虑员工需求和激励反馈，确保方案有效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激励的力量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激励可以激发团队成员的潜力，提高工作积极性和效率，增强团队的凝聚力和士气。有效的激励方案能够推动团队向着共同目标努力，实现更好的业绩和效益。激励也可以帮助团队成员提升自我价值感，激发个人成长潜力，从而促进团队整体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员工激励的心理学原理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激励的心理学基础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员工激励中，需要考虑到需求层次理论，即满足员工的生理、安全、社交、尊重和自我实现需求。此外，功利原则也是一个重要的基础，员工为了获得奖励而努力工作。而自我激励理论则强调员工通过设定激励目标来激发自我动力，是激励的另一重要心理学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员工激励方式选择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在选择激励方式时，关键是了解员工个体差异，选择最适合的激励方式。此外，需要考虑员工的动机和潜力，制定个性化的激励计划，以激励员工的工作表现和产出。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内部激励机制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提供舒适的工作环境，让员工更愿意投入工作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良好工作环境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为员工提供具有挑战性的工作任务，激发工作热情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挑战性工作任务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提供培训和学习机会，促进员工成长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员工发展机会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倾听员工意见，不断改进激励计划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维持计划连续性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确保激励计划的连续性和稳定性，持续激励员工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激励计划的持续性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定期调整计划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根据员工需求变化，定期调整激励计划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高效激励的关键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及时表扬和奖励员工的努力和成绩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认可员工贡献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为员工设定明确、具体的目标，激发工作动力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倡导团队合作，激发员工团队意识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为优秀员工提供晋升机会，增强激励效果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提供晋升机会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激励策略案例分析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激励策略成功案例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在公司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A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的案例中，提供晋升机会和专业培训，鼓励员工不断提升业绩，从而激励员工持续进步。而公司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B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通过设立团队竞赛和奖励最佳团队，增强团队合作和竞争意识，推动团队整体业绩的提升。公司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C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则通过定期表彰优秀员工，激发团队积极性和进取心，促进团队凝聚力的提升。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激励策略失败案例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依靠薪酬激励，导致缺乏团队合作和创新意识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D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激励方式单一，没有考虑员工个体需求，导致激励效果不佳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E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激励策略调整方案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分析激励策略的不足之处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监测调整后的激励策略效果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根据员工反馈和实际情况，调整激励计划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个性化定制激励计划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满足员工不同需求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提升激励效果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持续评估和调整激励策略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确保激励策略有效性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及时改进不足之处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成功激励策略的共同特点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薪酬激励和非薪酬激励相结合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通过成功和失败案例的对比分析以及激励策略调整方案的探讨，可以得出激励策略的重要性和必要性。成功的激励策略应该综合考虑员工的各种需求，定制个性化激励计划，并不断评估和调整以保持有效性。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https://d.book118.com/295131314014011130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销售团队激励与激励</vt:lpstr>
      <vt:lpstr>目录</vt:lpstr>
      <vt:lpstr>第1章 销售团队激励与激励</vt:lpstr>
      <vt:lpstr>激励的重要性</vt:lpstr>
      <vt:lpstr>激励方式</vt:lpstr>
      <vt:lpstr>激励效果评估</vt:lpstr>
      <vt:lpstr>激励策略实施</vt:lpstr>
      <vt:lpstr> </vt:lpstr>
      <vt:lpstr>第2章 员工激励的心理学原理</vt:lpstr>
      <vt:lpstr>激励的心理学基础</vt:lpstr>
      <vt:lpstr> </vt:lpstr>
      <vt:lpstr>内部激励机制</vt:lpstr>
      <vt:lpstr>激励计划的持续性</vt:lpstr>
      <vt:lpstr>高效激励的关键</vt:lpstr>
      <vt:lpstr>第3章 激励策略案例分析</vt:lpstr>
      <vt:lpstr> </vt:lpstr>
      <vt:lpstr>激励策略失败案例</vt:lpstr>
      <vt:lpstr>激励策略调整方案</vt:lpstr>
      <vt:lpstr>成功激励策略的共同特点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2024-09-29T15:12:02.830</cp:lastPrinted>
  <dcterms:created xsi:type="dcterms:W3CDTF">2024-09-29T07:12:02Z</dcterms:created>
  <dcterms:modified xsi:type="dcterms:W3CDTF">2024-09-29T07:12:04Z</dcterms:modified>
</cp:coreProperties>
</file>