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39596-447A-4D8F-9D91-4C4F7B6A5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08962-DB33-4A39-A391-5B433A37E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F2FFC-00F1-47E7-8AFC-CE63227C0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D91FD-39A6-4FB4-93AC-C11F534F2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B9353D-B453-4E69-B8E9-DE4A6A565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231510-5B36-4392-80F0-824B52AF8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234779-12AA-43EB-8EE9-A91D7D0F3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79D83-EEB5-426C-9C55-7FFFDC81B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CE1C3-671F-46AE-91F9-257C93769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3D021-42C6-4E02-AD8A-9AFF036C6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B587F-21CF-4E60-8FC9-44A0DF93C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3331320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关于非遗产品投资分析报告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非遗产品市场概述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非遗产品投资价值分析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非遗产品投资现状分析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非遗产品投资策略建议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未来展望与政策建议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本报告旨在分析非遗产品的投资潜力，为投资者提供决策依据，并促进非遗文化的传承与发展。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随着国家对非物质文化遗产保护的重视，非遗产品逐渐受到市场关注。投资者在追求经济效益的同时，也希望通过投资非遗产品实现文化传承和社会责任。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本报告涵盖了非遗产品的市场现状、投资价值、风险评估及投资建议等方面。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采用文献研究、实地调研、专家访谈等多种方法，对非遗产品的投资环境进行全面分析。同时，结合定量分析和定性分析，对非遗产品的投资潜力和风险进行科学评估。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非遗产品市场概述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非遗产品是指传统文化表现形式，如民俗活动、表演艺术、传统手工艺技能等相关的产品，具有历史、文化和艺术价值。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非遗产品包括但不限于传统手工艺品、传统表演艺术品、传统节庆用品等，可进一步细分为剪纸、泥塑、刺绣、皮影戏、京剧脸谱等具体品类。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非遗产品定义与分类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随着消费者对文化消费的日益重视，非遗产品市场规模逐渐扩大，已成为文化消费领域的重要组成部分。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预计未来几年，非遗产品市场将保持稳健增长，其中线上销售渠道和定制化服务将成为市场增长的重要动力。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非遗产品的消费者群体日益年轻化、个性化，他们注重产品的文化内涵和独特性，追求与众不同的消费体验。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需求偏好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消费者对于非遗产品的需求偏好呈现多元化趋势，既有对传统手工艺品的收藏和欣赏需求，也有对具有实用价值的非遗产品的购买需求。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消费心理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非遗产品的消费者往往具有一定的文化自觉和审美水平，他们愿意为具有高品质、高附加值的非遗产品买单。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非遗产品投资价值分析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独特艺术魅力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非遗产品往往具有独特的艺术风格和审美价值，反映了民族和地区的艺术传统和创新能力。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文化多样性保护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投资非遗产品有助于保护和传承文化多样性，促进不同文化之间的交流和理解。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传承历史文化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非遗产品作为文化遗产的重要组成部分，承载着丰富的历史和文化信息，是民族精神和地方特色的重要体现。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文化价值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创新创意产业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非遗产品的创新开发可以推动创意产业的发展，为经济增长注入新的活力。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产业发展潜力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非遗产品具有独特的产业属性和经济价值，通过投资可以推动相关产业的发展，创造经济效益。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旅游市场吸引力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非遗产品与旅游业紧密结合，能够吸引游客，提升旅游目的地的吸引力和竞争力。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经济价值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社会认同感提升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投资非遗产品有助于提升社会对传统文化的认同感和尊重，增强民族自豪感和凝聚力。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教育功能发挥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非遗产品作为教育资源，可以发挥其在文化传承和艺术教育方面的作用，提升公众文化素养。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可持续发展推动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非遗产品的保护和传承符合可持续发展的理念，有助于推动经济、社会和文化的协调发展。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社会价值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评估非遗产品在国内外市场的需求和潜力，包括消费者群体、消费能力和消费趋势等。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政策支持力度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考察政府对非遗产品保护和传承的政策支持力度，包括资金扶持、税收优惠、宣传推广等。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产业链完善程度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分析非遗产品产业链的完善程度和发展趋势，包括原材料供应、生产工艺、销售渠道等。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投资风险评估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对非遗产品投资过程中可能面临的风险进行评估，包括市场风险、技术风险、管理风险等，并制定相应的风险应对策略。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投资潜力评估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https://d.book118.com/295133313203011121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2024-09-24T15:29:28.895</cp:lastPrinted>
  <dcterms:created xsi:type="dcterms:W3CDTF">2024-09-24T07:29:28Z</dcterms:created>
  <dcterms:modified xsi:type="dcterms:W3CDTF">2024-09-24T07:29:30Z</dcterms:modified>
</cp:coreProperties>
</file>