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C0366-53C9-46CA-8913-25568AE0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0D0D8-C8BD-4562-9895-240A3D85B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5E749-0F15-4CC3-9D22-523E94B05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CD63F-92E8-4B1E-B205-006E3484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A8F57-4C96-480D-994F-558308669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A89FD-B290-4658-AAC2-A29E1995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8E8E3C-0FAC-4D5A-85B4-1C2561E8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D7694-B955-440D-B322-C8213C46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C3A8D-7D6A-46FE-9B35-32F3EF347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CBE26-7E22-405B-8802-D34E0B63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2158C-80DD-4446-8DBB-BBC49446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4101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如何造就高素质的师资队伍之我见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建设高素质师资队伍的路径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高素质的师资队伍能够更好地引导学生掌握知识和技能，从而提高教育质量。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促进社会发展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高素质的师资队伍能够为学生提供更优质的教育资源，从而培养出更多优秀人才。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高素质的师资队伍能够为社会培养更多高素质的人才，从而推动社会的发展。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定义高素质师资队伍的重要性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当前教育背景下，教师素质参差不齐，部分教师缺乏专业知识和教学经验，难以满足学生的学习需求。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教育资源在不同地区之间的分配不均衡，导致部分地区的师资力量相对薄弱，影响教育质量。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随着教育改革的不断深化，对教师素质的要求也在不断提高，需要教师不断更新知识和技能，适应教育改革的需求。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教育改革不断深化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当前教育背景下的挑战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建设高素质师资队伍的路径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应聘者需要具备教育相关专业背景和教师资格证书，以确保具备从事教育教学工作的基本能力和素质。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具备相关教育背景和资质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在招聘过程中，应注重对应聘者教学水平和能力的考核，包括课堂教学效果、教学方法、学生评价等方面，以确保招聘到优秀的教师。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考核教学水平和能力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除了教学能力和背景外，应聘者的个人品质也是招聘中需要考虑的重要因素，如责任心、团队合作精神、沟通能力等。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严格把关应聘者的个人品质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严格的招聘标准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在职教师进修培训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对于在职教师，应提供定期的进修培训机会，如参加学术会议、研讨会、课程进修等，以提高他们的专业素养和教学水平。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针对特定学科或领域的培训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针对学校发展需要和教师个人成长需求，可开展特定学科或领域的培训，如现代教育技术、心理健康教育等。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新教师入职培训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新教师入职后，应进行系统的培训，包括教育教学理论、教学方法、课程设计等方面，以帮助他们快速适应教学工作。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全面的培训机制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520" b="9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581" b="55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4323" b="143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合理的薪酬待遇是激励教师积极工作的重要手段，应根据教师的实际工作表现和贡献给予相应的薪酬奖励。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晋升激励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为教师提供良好的晋升通道，根据其工作表现和综合能力给予相应的职位晋升机会，以激励他们不断进取。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荣誉激励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对于工作表现优秀的教师，可给予相应的荣誉奖励，如优秀教师、教学名师等，以增强他们的自豪感和归属感。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关注教师的心理健康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关注教师的心理健康状况，提供心理咨询和支持服务，帮助教师解决工作和生活上的压力和困扰。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提供良好的办公条件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为教师提供宽敞、舒适的办公环境，配备先进的 教学设备和工具，以提高他们的工作效率和质量。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构建和谐的合作关系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加强教师之间的交流与合作，构建和谐的合作关系，促进教师团队的协同发展。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营造良好的工作环境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7813" r="27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制定严格的招聘标准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在招聘教师时，应制定严格的招聘标准，包括学历、教学经验、专业技能和人格特质等方面的要求，以确保招聘到高素质的教师。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多元化招聘渠道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通过多种渠道进行招聘，如校园招聘、社会招聘、猎头公司等，以吸引更多高素质的教师应聘。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对应聘者进行全面评估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在招聘过程中，应对应聘者进行全面的评估，包括专业技能测试、面试、试讲等环节，以确保其符合学校的教学需求。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https://d.book118.com/295134101231011123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2024-09-27T13:27:49.970</cp:lastPrinted>
  <dcterms:created xsi:type="dcterms:W3CDTF">2024-09-27T05:27:49Z</dcterms:created>
  <dcterms:modified xsi:type="dcterms:W3CDTF">2024-09-27T05:27:52Z</dcterms:modified>
</cp:coreProperties>
</file>