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D471A-DB1B-473B-A5ED-46BD0A29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CFB69-5C22-4C7E-BCC0-2D256A3DF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0E982-2867-49FA-ABA7-ADE8A6069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7F86C-DE74-43D6-B3EC-992DFBB4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294E70-C83F-4DFF-A2DC-51E5C372C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2E9D59-E408-48F4-A45D-653BF2683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AFBE4-861D-497E-BFEE-27AB1470D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9626C-D56C-4214-8481-6BEA94AD5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9847F-B81D-42E3-B8BF-13A25E206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970F4-7AC5-432F-BC3D-C1FA4D83F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3D7A1-31F2-4F12-9BB0-7D7A238EE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41200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《医学基础化学学习》ppt课件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医学基础化学概述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生物大分子的结构与功能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药物化学基础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实验技能与实践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医学基础化学概述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医学基础化学是医学领域中一门重要的基础学科，主要研究化学基础知识在医学中的应用。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医学基础化学为医学专业学生提供了必要的化学基础知识，为后续的医学课程和临床实践奠定了基础。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医学基础化学的定义与重要性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通过化学合成和药物设计，开发新药并制造药物制剂。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药物研发与制造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疾病诊断与治疗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利用化学原理和方法，进行疾病诊断和治疗，如血液化验、药物代谢等。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了解营养物质在人体内的代谢和作用，为制定合理的膳食计划提供科学依据。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医学基础化学在医学领域的应用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在学习过程中，将理论知识与实际应用相结合，通过实验和实践加深理解。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归纳与演绎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通过归纳和演绎的方法，掌握化学原理和规律，形成系统的知识体系。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多维度学习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利用多媒体资源、网络课程等多种学习资源，拓宽学习视野和思路。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医学基础化学的学习方法与技巧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69" b="336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原子的电子排布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原子的电子按照一定的能级分布在不同轨道上，遵循泡利不相容原理、洪特规则和能量最低原理。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原子是化学变化中的最小粒子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原子由原子核和核外电子组成，原子核由质子和中子组成。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分子是保持物质化学性质的最小粒子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分子由两个或多个原子通过化学键结合而成。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原子与分子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262" r="142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原子之间通过共享电子形成的化学键，包括极性共价键和非极性共价键。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正负离子之间通过静电作用形成的化学键。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金属原子之间通过自由电子形成的化学键。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分子根据其原子之间的排列方式，呈现出不同的空间构型，如直线型、平面三角形、四面体型等。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分子的空间构型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化学键与分子结构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反应热与焓变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反应热是指在一定压力下，化学反应吸收或释放的热量；焓变是指反应体系的能量变化，与反应过程中的能量转化有关。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酸碱反应与中和反应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酸碱反应是指酸和碱之间的中和反应，生成盐和水；中和反应是指酸和碱完全反应生成盐和水的反应。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化学反应的类型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根据反应过程中是否发生电子转移，化学反应可分为氧化还原反应和非氧化还原反应。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化学反应与能量转化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酸碱反应的实质是氢离子和氢氧根离子的结合，生成水。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酸碱反应的实质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缓冲溶液可以维持溶液的pH值相对稳定，缓冲溶液由弱酸及其盐组成，当加入少量酸或碱时，可以吸收或释放氢离子，使溶液的pH值变化较小。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缓冲溶液的作用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酸碱反应与缓冲溶液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生物大分子的结构与功能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https://d.book118.com/295141200100011042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2024-09-03T07:25:30.973</cp:lastPrinted>
  <dcterms:created xsi:type="dcterms:W3CDTF">2024-09-02T23:25:30Z</dcterms:created>
  <dcterms:modified xsi:type="dcterms:W3CDTF">2024-09-02T23:25:32Z</dcterms:modified>
</cp:coreProperties>
</file>