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47CC53-297B-4EC6-A24C-23CD6AE940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8AE8B3-1E4D-4A85-A4B7-4142C0F838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F55206-78DF-4F10-8F17-A1CDE8D127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C0D226-8365-436E-A030-5DBBECBA0C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C160AB-EBEF-4081-9580-1144103212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2C712B-C10D-4D50-8724-C6FA8DFCE6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0491FF-05C8-4CA4-9C6D-32D5FA8153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5120DD-D5C0-4021-AB96-861F361BDF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1D3605-819C-4CA6-AC6E-B3AD22D4F7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2D0C7B-D6F9-425B-9E0F-CA6C72596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E35FB7-3391-4B5F-BAA4-CA906304AD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14123302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建筑环境学第六章辐射得热与内扰</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汇报人：AA</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辐射得热基本概念与原理</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室内外环境辐射得热分析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人体与设备内扰产生原因及影响</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控制和调节室内环境策略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案例分析：某办公楼辐射得热与内扰问题解决方案</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辐射得热基本概念与原理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辐射得热是指物体通过电磁波的形式传递能量的过程，这种能量传递方式不需要介质，可以在真空中进行。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辐射得热定义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辐射得热具有方向性、选择性、反射性、折射性等特点。其中，方向性是指辐射能量的传递方向与物体表面法线方向有关；选择性是指不同波长的电磁波在传递过程中具有不同的能量传递效率；反射性是指物体表面能够反射部分辐射能量；折射性是指电磁波在传播过程中遇到不同介质时会发生折射现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辐射得热特点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辐射得热定义及特点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辐射传热是通过物体表面发射电磁波，被其他物体吸收后再转化为热能的过程。物体表面的发射率、吸收率以及物体之间的相对位置关系都会影响辐射传热的效率。</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辐射传热过程包括发射、吸收、反射和透射四个基本过程。其中，发射是指物体表面向外界发射电磁波的过程；吸收是指物体表面吸收外界电磁波的过程；反射是指物体表面将部分电磁波反射回外界的过程；透射是指电磁波穿过物体继续传播的过程。</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辐射传热机制</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辐射传热过程</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辐射传热机制与过程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温度</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物体表面的温度是影响辐射得热的重要因素。温度越高，物体表面的发射率越大，辐射得热也越多。</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环境因素</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环境因素如空气中的水分、尘埃等都会对电磁波的传播产生影响，从而影响辐射得热。此外，环境中的其他热源也会通过辐射传热对物体产生影响。</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相互位置关系</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物体之间的相对位置关系也会影响辐射得热。例如，两个物体之间的距离越近，它们之间的辐射传热效率就越高。同时，物体之间的相对角度也会影响辐射得热的分布。</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表面状况</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物体表面的粗糙度、颜色、材质等都会影响其发射率和吸收率，从而影响辐射得热。例如，黑色表面的发射率和吸收率都较高，而白色表面的发射率和吸收率都较低。</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影响辐射得热因素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室内外环境辐射得热分析</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739" b="2373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708" b="17708"/>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太阳辐射强度</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太阳辐射强度直接影响室内得热量，辐射强度越大，室内得热量越多。</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太阳高度角</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太阳高度角影响太阳光线穿透大气的路径和大气对太阳辐射的吸收和散射，从而影响室内得热。</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朝向和遮阳设施</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建筑物的朝向和遮阳设施的设置会影响室内接收到的太阳辐射量，进而影响室内温度和舒适度。</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太阳辐射对室内环境影响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21827" b="21827"/>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大气透明度</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大气透明度影响太阳辐射在大气中的传播，从而影响室外环境接收到的太阳辐射量。</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地面反射</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地面反射的太阳辐射会对室外环境产生额外的得热，影响室外温度分布。</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周围建筑和植被</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周围建筑和植被会反射或吸收太阳辐射，从而影响室外环境的辐射得热。</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室外环境辐射得热计算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表面温度差</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室内各表面之间的温度差是产生辐射换热的根本原因，温度差越大，辐射换热越显著。</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表面发射率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不同材料的表面发射率不同，发射率高的表面会向其他表面发射更多的辐射能，从而增加室内辐射换热量。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表面间距离和角度</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室内各表面之间的距离和相对角度会影响辐射换热的效率，距离越近、角度越合适，辐射换热越有效。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室内表面间辐射换热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人体与设备内扰产生原因及影响</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0376" b="1037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环境温度对人体散热量的影响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在高温环境下，人体需要通过增加散热量来维持体温平衡，而在低温环境下，人体散热量则会减少。</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人体散热量与新陈代谢率密切相关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新陈代谢率越高，人体产生的热量越多，需要通过散热来维持体温平衡。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不同活动状态下人体散热量差异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人体在安静状态下散热量较低，而在运动或劳动时，随着新陈代谢率的提高，散热量也会相应增加。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人体散热量与新陈代谢关系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设备散热量计算方法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设备散热量可以通过测量设备表面的温度和环境温度，以及设备的功率等参数来计算。具体方法包括热平衡法、热流计法和热像仪法等。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以一台功率为1000W的计算机为例，其散热量可以通过测量计算机表面温度和环境温度，以及计算机的功率等参数来计算。根据测量结果，可以采取相应的散热措施，如增加散热器、提高通风量等。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设备散热量计算方法及实例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内扰引起的室内温度波动</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人体和设备内扰会产生热量，导致室内温度升高。当内扰较大时，室内温度波动也会相应增大。</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内扰引起的室内湿度波动</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人体呼吸和设备运行会产生水蒸气，导致室内湿度增加。当内扰较大时，室内湿度波动也会相应增大。</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控制内扰对室内温湿度波动的方法</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为了减小内扰对室内温湿度波动的影响，可以采取一些控制措施，如加强室内通风、采用合理的空调系统等。同时，也可以通过优化建筑设计和材料选择等措施来降低内扰的产生。</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内扰对室内温湿度波动影响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https://d.book118.com/295141233021011102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2024-09-10T20:54:27.290</cp:lastPrinted>
  <dcterms:created xsi:type="dcterms:W3CDTF">2024-09-10T12:54:27Z</dcterms:created>
  <dcterms:modified xsi:type="dcterms:W3CDTF">2024-09-10T12:54:29Z</dcterms:modified>
</cp:coreProperties>
</file>