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C50FE-7AE3-4C5D-AD4D-29AE4337B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701EE-E26A-4F89-B69F-19C8FBCA2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58539-EAA8-4808-9E32-B93C65A1C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997472-55DB-49E5-A839-EA7AD6DFE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9959BF-EDCE-41C7-B7B4-7C49D6986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CDEE18-EDF5-451B-859A-E96F1DD0E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CB05CF-66A2-4337-9A6D-E6A0AF0B9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97F7FC-40C0-4A01-81A9-0D23D504E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2070F2-8569-45A2-8955-9E26F60D0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31BDD-754A-4698-9092-2CDFA0D7F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2C70A-0EA3-4F99-96D5-C443BE72D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14211201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建筑分公司年终总结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团队建设与人力资源管理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市场营销策略及拓展成果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财务管理与成本控制分析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安全生产与质量管理汇报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本年度承接项目概况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项目类型多样化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本年度，我们成功承接了包括住宅、商业、公共建筑等多种类型的项目，展现了公司在不同领域的实力和专业性。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项目规模扩大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与往年相比，本年度承接的项目规模更大，涉及的建筑面积和投资额均有显著增长，体现了公司在行业内的地位和影响力。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高端项目占比提高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在承接的项目中，高端项目占比逐年提高，如豪华住宅、五星级酒店等，彰显了公司在高品质建筑领域的专业能力和竞争优势。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完成项目数量稳步增长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本年度，我们共完成了XX个项目，比去年同期增长了XX%，实现了稳步发展的目标。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项目质量得到客户认可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在项目质量方面，我们始终坚持高标准、严要求，本年度完成的项目均通过了相关部门的验收和客户的好评，体现了公司的专业水准和信誉。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荣获多项行业大奖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凭借出色的项目质量和创新能力，我们在本年度荣获了多项行业大奖，如“优秀建筑设计奖”、“最佳施工奖”等，进一步提升了公司的品牌知名度和行业地位。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完成项目数量及质量评估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业务收入大幅增长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随着承接项目数量的增加和项目规模的扩大，本年度公司的业务收入实现了大幅增长，比去年同期增长了XX%，创下了历史新高。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利润率稳步提升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在保持业务收入快速增长的同时，我们注重提高项目利润率。通过精细化管理、成本控制等措施，本年度公司的利润率稳步提升，达到了XX%，为公司的可持续发展奠定了坚实基础。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业务收入与利润分析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根据第三方机构的客户满意度调查结果，本年度我们的客户满意度得分为XX分（满分100分），比去年同期提高了XX分，表明我们的服务质量和专业水平得到了客户的广泛认可。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客户满意度持续提高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在客户反馈中，大多数客户对我们的建筑设计、施工质量、服务态度等方面表示满意，并给予了高度评价。同时，客户也提出了一些宝贵的意见和建议，为我们今后的工作提供了有益的参考。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客户反馈积极正面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团队建设与人力资源管理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为提高员工的专业技能和综合素质，公司组织了多场内部培训和外部专家讲座，累计培训时长达到2000小时，员工参与度高，效果显著。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本年度建筑分公司共招聘了50名新员工，其中包括10名管理人员和40名技术人员，有效补充了公司的人才库。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晋升情况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根据员工的工作表现和业绩贡献，公司对15名员工进行了晋升，激发了员工的工作积极性和归属感。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人员招聘、培训及晋升情况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公司组织了多场团队建设活动，如户外拓展、文艺晚会等，增强了团队凝聚力和协作精神。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建立了有效的内部沟通机制，如定期召开部门会议、员工座谈会等，促进了部门之间的信息交流与合作。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内部沟通机制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625" r="13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引入了先进的项目管理软件，实现了项目信息的实时共享和协同编辑，提高了团队协作效率。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协作平台搭建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团队协作能力提升举措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福利待遇提升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增加了员工福利待遇的种类和覆盖范围，如提供健康保险、子女教育补助等，提高了员工的生活品质。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员工关怀计划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制定了员工关怀计划，关注员工的工作和生活状况，提供必要的帮助和支持，增强了员工的归属感和忠诚度。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薪酬体系优化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调整了公司的薪酬体系，使之更加合理且具有竞争力，激发了员工的工作动力。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员工福利待遇改善措施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制定人才储备计划，针对关键岗位和稀缺人才进行提前招聘和培养，确保公司业务的持续发展。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人才储备计划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完善公司的培训体系，开发更多具有针对性的培训课程，提高员工的综合素质和专业技能水平。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培训体系建设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进一步优化公司的激励机制，探索多元化的激励方式，如股权激励、项目奖励等，激发员工的创新精神和工作热情。同时，建立更加公正、透明的绩效考核制度，确保激励的公平性和有效性。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激励机制优化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重视员工的职业发展规划，为员工提供更多的晋升机会和职业发展空间。建立完善的职业晋升通道和转岗机制，鼓励员工在公司内部实现多元化发展。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员工职业发展规划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下一年度人力资源规划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市场营销策略及拓展成果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通过统一的视觉设计和品牌口号，塑造专业、可靠的品牌形象，提升品牌认知度。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线上线下宣传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结合社交媒体、行业展会、专业论坛等多种渠道，进行品牌宣传和推广，扩大品牌影响力。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策划并执行多场行业交流活动、技术研讨会等，提升品牌在行业内的专业地位。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品牌宣传和推广活动回顾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通过多渠道拓展，新客户数量实现稳步增长，为公司带来持续的业务增长动力。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292" r="15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客户数量增长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成功与多家行业知名企业建立合作关系，实现业务领域的进一步拓展。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重点客户合作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持续优化客户服务流程，提高客户满意度，赢得客户口碑和信任。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新客户开发成果展示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积极与行业协会建立合作关系，参与行业标准制定、政策研讨等活动，提升行业影响力。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行业协会合作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与产业链上下游企业建立紧密的合作关系，实现资源共享和优势互补，提升整体竞争力。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产业链上下游合作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尝试与不同行业的企业进行跨界合作，探索新的商业模式和市场机会。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跨行业合作探索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行业内外合作伙伴关系建立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https://d.book118.com/295142112010011102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2024-09-10T18:49:11.881</cp:lastPrinted>
  <dcterms:created xsi:type="dcterms:W3CDTF">2024-09-10T10:49:11Z</dcterms:created>
  <dcterms:modified xsi:type="dcterms:W3CDTF">2024-09-10T10:49:14Z</dcterms:modified>
</cp:coreProperties>
</file>