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63F09-AC9B-40CC-85D1-710CD54E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5EAAC-0F8B-4A07-9CCD-C32AB4C8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63405-56B0-4551-9510-B8921F29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013A5-9BC0-4C52-AA8E-04AAAE82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44D90-4455-4488-BF0B-9812A4F5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B9EE6-450C-426A-A20B-600F9387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9B596-F242-40A7-B870-EC5596B2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08108-4341-494D-B033-9825A4D2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508FC-66E2-4D97-B6C3-B670B965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DEF85-85FC-4AE3-A7D4-78158E730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D99DA-0E04-48B2-A579-85799E7B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43232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学校预防新冠状病毒健康教育课件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介绍新冠状病毒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学校预防新冠状病毒的措施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新冠状病毒的防控知识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新冠状病毒的病例处理和心理疏导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学校新冠状病毒防控的挑战与对策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介绍新冠状病毒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新型冠状病毒（COVID-19）是一种由SARS-CoV-2病毒引起的传染病。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068" r="2006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该病毒主要通过呼吸道飞沫、接触和气溶胶传播。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COVID-19的症状包括发热、咳嗽、乏力、呼吸急促等。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什么是新冠状病毒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接触传播也是新型冠状病毒的传播途径，即感染者接触口、鼻、眼等黏膜后，病毒可通过手部接触传播。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在特定条件下，新型冠状病毒还可能通过气溶胶传播，即病毒在空气中长时间停留并传播给近距离接触的人。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068" r="40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894" r="2089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新型冠状病毒主要通过呼吸道飞沫传播，即感染者咳嗽、打喷嚏或说话时产生的飞沫传播给他人。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新冠状病毒的传播方式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新型冠状病毒的主要症状包括发热、咳嗽、乏力、呼吸急促等。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其他可能出现的症状包括喉咙痛、流鼻涕、肌肉疼痛、头痛等。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症状的严重程度因人而异，有些人可能没有任何症状，而有些人可能出现严重症状，甚至导致死亡。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新冠状病毒的症状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学校预防新冠状病毒的措施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208" r="34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保持手部卫生，用肥皂和流动水洗手，或使用含有至少60%酒精的手部消毒液。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避免触摸眼、口、鼻等部位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在室内、公共交通工具上和人员密集的室外场所，应佩戴口罩。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尽量减少人员聚集，保持至少1米的安全距离。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这些部位是病毒传播的主要途径，避免触摸可以降低感染风险。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对教室、图书馆、食堂等公共区域进行定期清洁和消毒，特别是高频接触的物体表面。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确保室内空气流通，经常开窗通风，避免长时间密闭。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对废弃口罩等医疗垃圾进行分类处理，避免交叉污染。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对学生和教职工进行体温检测，发现异常情况及时报告和处理。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建立传染病和疑似传染病报告制度，一旦发现疑似病例，应立即向相关部门报告。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对确诊病例和疑似病例进行隔离治疗，并对密切接触者进行追踪和观察。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隔离与追踪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新冠状病毒的防控知识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https://d.book118.com/295143232304011124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2024-09-29T04:25:43.085</cp:lastPrinted>
  <dcterms:created xsi:type="dcterms:W3CDTF">2024-09-28T20:25:43Z</dcterms:created>
  <dcterms:modified xsi:type="dcterms:W3CDTF">2024-09-28T20:25:44Z</dcterms:modified>
</cp:coreProperties>
</file>