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dp" ContentType="image/vnd.ms-photo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51435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0" hangingPunct="0">
              <a:buFontTx/>
              <a:buNone/>
              <a:defRPr sz="1200"/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0" hangingPunct="0">
              <a:buFontTx/>
              <a:buNone/>
              <a:defRPr sz="1200"/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0" hangingPunct="0">
              <a:buFontTx/>
              <a:buNone/>
              <a:defRPr sz="1200"/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algn="r" eaLnBrk="1" hangingPunct="1">
              <a:buFont typeface="Arial" pitchFamily="34" charset="0"/>
              <a:buNone/>
              <a:defRPr sz="1200" noProof="1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66D5D20B-C9C8-4D59-9DE0-EFEFE0BDD008}" type="slidenum">
              <a:rPr kumimoji="0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t>‹#›</a:t>
            </a:fld>
            <a:endParaRPr kumimoji="0" lang="zh-CN" altLang="en-US" sz="1200" b="0" i="0" u="none" strike="noStrike" kern="1200" cap="none" spc="0" normalizeH="0" baseline="0" noProof="1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98359339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900" kern="1200">
        <a:solidFill>
          <a:schemeClr val="tx1"/>
        </a:solidFill>
        <a:latin typeface="+mn-lt"/>
        <a:ea typeface="+mn-ea"/>
        <a:cs typeface="+mn-cs"/>
      </a:defRPr>
    </a:lvl1pPr>
    <a:lvl2pPr marL="342900" algn="l" rtl="0" eaLnBrk="0" fontAlgn="base" hangingPunct="0">
      <a:spcBef>
        <a:spcPct val="30000"/>
      </a:spcBef>
      <a:spcAft>
        <a:spcPct val="0"/>
      </a:spcAft>
      <a:defRPr sz="900" kern="1200">
        <a:solidFill>
          <a:schemeClr val="tx1"/>
        </a:solidFill>
        <a:latin typeface="+mn-lt"/>
        <a:ea typeface="+mn-ea"/>
        <a:cs typeface="+mn-cs"/>
      </a:defRPr>
    </a:lvl2pPr>
    <a:lvl3pPr marL="685800" algn="l" rtl="0" eaLnBrk="0" fontAlgn="base" hangingPunct="0">
      <a:spcBef>
        <a:spcPct val="30000"/>
      </a:spcBef>
      <a:spcAft>
        <a:spcPct val="0"/>
      </a:spcAft>
      <a:defRPr sz="900" kern="1200">
        <a:solidFill>
          <a:schemeClr val="tx1"/>
        </a:solidFill>
        <a:latin typeface="+mn-lt"/>
        <a:ea typeface="+mn-ea"/>
        <a:cs typeface="+mn-cs"/>
      </a:defRPr>
    </a:lvl3pPr>
    <a:lvl4pPr marL="1028700" algn="l" rtl="0" eaLnBrk="0" fontAlgn="base" hangingPunct="0">
      <a:spcBef>
        <a:spcPct val="30000"/>
      </a:spcBef>
      <a:spcAft>
        <a:spcPct val="0"/>
      </a:spcAft>
      <a:defRPr sz="900" kern="1200">
        <a:solidFill>
          <a:schemeClr val="tx1"/>
        </a:solidFill>
        <a:latin typeface="+mn-lt"/>
        <a:ea typeface="+mn-ea"/>
        <a:cs typeface="+mn-cs"/>
      </a:defRPr>
    </a:lvl4pPr>
    <a:lvl5pPr marL="1371600" algn="l" rtl="0" eaLnBrk="0" fontAlgn="base" hangingPunct="0">
      <a:spcBef>
        <a:spcPct val="30000"/>
      </a:spcBef>
      <a:spcAft>
        <a:spcPct val="0"/>
      </a:spcAft>
      <a:defRPr sz="90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ln>
            <a:solidFill>
              <a:srgbClr val="000000"/>
            </a:solidFill>
            <a:miter/>
          </a:ln>
        </p:spPr>
      </p:sp>
      <p:sp>
        <p:nvSpPr>
          <p:cNvPr id="15362" name="文本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81EA5-733D-4F0D-9F3A-F7840C622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D34CA-FE3A-44AE-880F-6613F3FB1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A1928-90AE-4969-8BA2-2A822D83D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9DC04-2370-42FF-A6E6-7E8B83735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3CD635-B86F-4FF1-89C6-537B548C6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478EE8-18CD-4732-BF08-AAA89D1B5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FAA38F-0A65-4ACC-B7DD-34905939C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84325-642C-421D-A882-127F69601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0D5800-B947-4186-A315-6AAABDC11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B32D4-B52E-47A7-9B3C-35E4E6845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2498C-B7BF-470E-B793-6850CF799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4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16FA71-E5A1-4B22-877B-790B2D8CCF13}" type="slidenum">
              <a:rPr lang="en-US" altLang="zh-CN" smtClean="0"/>
              <a:pPr>
                <a:defRPr/>
              </a:pPr>
              <a:t>‹#›</a:t>
            </a:fld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16FA71-E5A1-4B22-877B-790B2D8CCF13}" type="slidenum">
              <a:rPr lang="en-US" altLang="zh-CN" smtClean="0"/>
              <a:pPr>
                <a:defRPr/>
              </a:pPr>
              <a:t>‹#›</a:t>
            </a:fld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6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9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16FA71-E5A1-4B22-877B-790B2D8CCF13}" type="slidenum">
              <a:rPr lang="en-US" altLang="zh-CN" smtClean="0"/>
              <a:pPr>
                <a:defRPr/>
              </a:pPr>
              <a:t>‹#›</a:t>
            </a:fld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16FA71-E5A1-4B22-877B-790B2D8CCF13}" type="slidenum">
              <a:rPr lang="en-US" altLang="zh-CN" smtClean="0"/>
              <a:pPr>
                <a:defRPr/>
              </a:pPr>
              <a:t>‹#›</a:t>
            </a:fld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7"/>
            <a:ext cx="7886700" cy="994172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40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3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40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3" y="1878806"/>
            <a:ext cx="3887391" cy="2763441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16FA71-E5A1-4B22-877B-790B2D8CCF13}" type="slidenum">
              <a:rPr lang="en-US" altLang="zh-CN" smtClean="0"/>
              <a:pPr>
                <a:defRPr/>
              </a:pPr>
              <a:t>‹#›</a:t>
            </a:fld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16FA71-E5A1-4B22-877B-790B2D8CCF13}" type="slidenum">
              <a:rPr lang="en-US" altLang="zh-CN" smtClean="0"/>
              <a:pPr>
                <a:defRPr/>
              </a:pPr>
              <a:t>‹#›</a:t>
            </a:fld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16FA71-E5A1-4B22-877B-790B2D8CCF13}" type="slidenum">
              <a:rPr lang="en-US" altLang="zh-CN" smtClean="0"/>
              <a:pPr>
                <a:defRPr/>
              </a:pPr>
              <a:t>‹#›</a:t>
            </a:fld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72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1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100"/>
            </a:lvl2pPr>
            <a:lvl3pPr marL="685800" indent="0">
              <a:buNone/>
              <a:defRPr sz="900"/>
            </a:lvl3pPr>
            <a:lvl4pPr marL="1028700" indent="0">
              <a:buNone/>
              <a:defRPr sz="800"/>
            </a:lvl4pPr>
            <a:lvl5pPr marL="1371600" indent="0">
              <a:buNone/>
              <a:defRPr sz="800"/>
            </a:lvl5pPr>
            <a:lvl6pPr marL="1714500" indent="0">
              <a:buNone/>
              <a:defRPr sz="800"/>
            </a:lvl6pPr>
            <a:lvl7pPr marL="2057400" indent="0">
              <a:buNone/>
              <a:defRPr sz="800"/>
            </a:lvl7pPr>
            <a:lvl8pPr marL="2400300" indent="0">
              <a:buNone/>
              <a:defRPr sz="800"/>
            </a:lvl8pPr>
            <a:lvl9pPr marL="2743200" indent="0">
              <a:buNone/>
              <a:defRPr sz="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16FA71-E5A1-4B22-877B-790B2D8CCF13}" type="slidenum">
              <a:rPr lang="en-US" altLang="zh-CN" smtClean="0"/>
              <a:pPr>
                <a:defRPr/>
              </a:pPr>
              <a:t>‹#›</a:t>
            </a:fld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72"/>
            <a:ext cx="4629150" cy="3655219"/>
          </a:xfrm>
        </p:spPr>
        <p:txBody>
          <a:bodyPr vert="horz" wrap="square" lIns="68580" tIns="34290" rIns="68580" bIns="34290" numCol="1" rtlCol="0" anchor="t" anchorCtr="0" compatLnSpc="1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marL="0" marR="0" lvl="0" indent="0" algn="l" defTabSz="685800" rtl="0" eaLnBrk="0" fontAlgn="base" latinLnBrk="0" hangingPunct="0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单击图标添加图片</a:t>
            </a:r>
            <a:endParaRPr kumimoji="0" lang="en-US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1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100"/>
            </a:lvl2pPr>
            <a:lvl3pPr marL="685800" indent="0">
              <a:buNone/>
              <a:defRPr sz="900"/>
            </a:lvl3pPr>
            <a:lvl4pPr marL="1028700" indent="0">
              <a:buNone/>
              <a:defRPr sz="800"/>
            </a:lvl4pPr>
            <a:lvl5pPr marL="1371600" indent="0">
              <a:buNone/>
              <a:defRPr sz="800"/>
            </a:lvl5pPr>
            <a:lvl6pPr marL="1714500" indent="0">
              <a:buNone/>
              <a:defRPr sz="800"/>
            </a:lvl6pPr>
            <a:lvl7pPr marL="2057400" indent="0">
              <a:buNone/>
              <a:defRPr sz="800"/>
            </a:lvl7pPr>
            <a:lvl8pPr marL="2400300" indent="0">
              <a:buNone/>
              <a:defRPr sz="800"/>
            </a:lvl8pPr>
            <a:lvl9pPr marL="2743200" indent="0">
              <a:buNone/>
              <a:defRPr sz="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16FA71-E5A1-4B22-877B-790B2D8CCF13}" type="slidenum">
              <a:rPr lang="en-US" altLang="zh-CN" smtClean="0"/>
              <a:pPr>
                <a:defRPr/>
              </a:pPr>
              <a:t>‹#›</a:t>
            </a:fld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16FA71-E5A1-4B22-877B-790B2D8CCF13}" type="slidenum">
              <a:rPr lang="en-US" altLang="zh-CN" smtClean="0"/>
              <a:pPr>
                <a:defRPr/>
              </a:pPr>
              <a:t>‹#›</a:t>
            </a:fld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273845"/>
            <a:ext cx="1971675" cy="4358879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3" y="273845"/>
            <a:ext cx="5800725" cy="4358879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16FA71-E5A1-4B22-877B-790B2D8CCF13}" type="slidenum">
              <a:rPr lang="en-US" altLang="zh-CN" smtClean="0"/>
              <a:pPr>
                <a:defRPr/>
              </a:pPr>
              <a:t>‹#›</a:t>
            </a:fld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5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1"/>
          <p:cNvSpPr>
            <a:spLocks noGrp="1"/>
          </p:cNvSpPr>
          <p:nvPr>
            <p:ph type="dt" sz="half" idx="2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8" name="页脚占位符 2"/>
          <p:cNvSpPr>
            <a:spLocks noGrp="1"/>
          </p:cNvSpPr>
          <p:nvPr>
            <p:ph type="ftr" sz="quarter" idx="3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</p:spPr>
        <p:txBody>
          <a:bodyPr vert="horz" wrap="square" lIns="68580" tIns="34290" rIns="68580" bIns="34290" numCol="1" anchor="ctr" anchorCtr="0" compatLnSpc="1"/>
          <a:lstStyle>
            <a:lvl1pPr>
              <a:defRPr/>
            </a:lvl1pPr>
          </a:lstStyle>
          <a:p>
            <a:pPr>
              <a:defRPr/>
            </a:pPr>
            <a:fld id="{48CD88EB-536A-4DA4-BAEE-4B6927029F68}" type="slidenum">
              <a:rPr lang="en-US" altLang="zh-CN" smtClean="0"/>
              <a:pPr>
                <a:defRPr/>
              </a:pPr>
              <a:t>‹#›</a:t>
            </a:fld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1"/>
          <p:cNvSpPr>
            <a:spLocks noGrp="1"/>
          </p:cNvSpPr>
          <p:nvPr>
            <p:ph type="dt" sz="half" idx="2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8" name="页脚占位符 2"/>
          <p:cNvSpPr>
            <a:spLocks noGrp="1"/>
          </p:cNvSpPr>
          <p:nvPr>
            <p:ph type="ftr" sz="quarter" idx="3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</p:spPr>
        <p:txBody>
          <a:bodyPr vert="horz" wrap="square" lIns="68580" tIns="34290" rIns="68580" bIns="34290" numCol="1" anchor="ctr" anchorCtr="0" compatLnSpc="1"/>
          <a:lstStyle>
            <a:lvl1pPr>
              <a:defRPr/>
            </a:lvl1pPr>
          </a:lstStyle>
          <a:p>
            <a:pPr>
              <a:defRPr/>
            </a:pPr>
            <a:fld id="{2F31EDF0-8FB7-453E-96BA-6099484DF56D}" type="slidenum">
              <a:rPr lang="en-US" altLang="zh-CN" smtClean="0"/>
              <a:pPr>
                <a:defRPr/>
              </a:pPr>
              <a:t>‹#›</a:t>
            </a:fld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7_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D377F9-1032-4FB3-B53A-157C43F6B460}" type="slidenum">
              <a:rPr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8_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D377F9-1032-4FB3-B53A-157C43F6B460}" type="slidenum">
              <a:rPr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0_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D377F9-1032-4FB3-B53A-157C43F6B460}" type="slidenum">
              <a:rPr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1_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D377F9-1032-4FB3-B53A-157C43F6B460}" type="slidenum">
              <a:rPr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3_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D377F9-1032-4FB3-B53A-157C43F6B460}" type="slidenum">
              <a:rPr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4_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D377F9-1032-4FB3-B53A-157C43F6B460}" type="slidenum">
              <a:rPr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5_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D377F9-1032-4FB3-B53A-157C43F6B460}" type="slidenum">
              <a:rPr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7_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D377F9-1032-4FB3-B53A-157C43F6B460}" type="slidenum">
              <a:rPr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/>
          <a:p>
            <a:pPr>
              <a:defRPr/>
            </a:pPr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/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</p:spPr>
        <p:txBody>
          <a:bodyPr vert="horz" wrap="square" lIns="68580" tIns="34290" rIns="68580" bIns="34290" numCol="1" anchor="ctr" anchorCtr="0" compatLnSpc="1"/>
          <a:lstStyle/>
          <a:p>
            <a:pPr>
              <a:defRPr/>
            </a:pPr>
            <a:fld id="{9D16FA71-E5A1-4B22-877B-790B2D8CCF13}" type="slidenum">
              <a:rPr lang="en-US" altLang="zh-CN" smtClean="0"/>
              <a:pPr>
                <a:defRPr/>
              </a:pPr>
              <a:t>‹#›</a:t>
            </a:fld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image" Target="../media/image1.jpeg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ctr"/>
          <a:lstStyle/>
          <a:p>
            <a:pPr lvl="0"/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27" name="Text Placeholder 2"/>
          <p:cNvSpPr>
            <a:spLocks noGrp="1"/>
          </p:cNvSpPr>
          <p:nvPr>
            <p:ph type="body" idx="5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  <a:noFill/>
          <a:ln w="9525">
            <a:noFill/>
          </a:ln>
        </p:spPr>
        <p:txBody>
          <a:bodyPr lIns="68580" tIns="34290" rIns="68580" bIns="34290" anchor="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 indent="-170498"/>
            <a:r>
              <a:rPr lang="zh-CN" altLang="en-US"/>
              <a:t>第二级</a:t>
            </a:r>
          </a:p>
          <a:p>
            <a:pPr lvl="2" indent="-170498"/>
            <a:r>
              <a:rPr lang="zh-CN" altLang="en-US"/>
              <a:t>第三级</a:t>
            </a:r>
          </a:p>
          <a:p>
            <a:pPr lvl="3" indent="-170498"/>
            <a:r>
              <a:rPr lang="zh-CN" altLang="en-US"/>
              <a:t>第四级</a:t>
            </a:r>
          </a:p>
          <a:p>
            <a:pPr lvl="4" indent="-170498"/>
            <a:r>
              <a:rPr lang="zh-CN" altLang="en-US"/>
              <a:t>第五级</a:t>
            </a:r>
            <a:endParaRPr lang="en-US" altLang="zh-C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lv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900" b="0" i="0" u="none" kern="1200" baseline="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lvl="0" indent="0" algn="ctr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900" b="0" i="0" u="none" kern="1200" baseline="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</p:spPr>
        <p:txBody>
          <a:bodyPr vert="horz" wrap="square" lIns="68580" tIns="34290" rIns="68580" bIns="34290" numCol="1" anchor="ctr" anchorCtr="0" compatLnSpc="1"/>
          <a:lstStyle>
            <a:defPPr>
              <a:defRPr lang="zh-CN"/>
            </a:defPPr>
            <a:lvl1pPr marL="0" lvl="0" indent="0" algn="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900" b="0" i="0" u="none" kern="1200" baseline="0" noProof="1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9D16FA71-E5A1-4B22-877B-790B2D8CCF13}" type="slidenum">
              <a:rPr lang="en-US" altLang="zh-CN" smtClean="0"/>
              <a:pPr>
                <a:defRPr/>
              </a:pPr>
              <a:t>‹#›</a:t>
            </a:fld>
            <a:endParaRPr lang="zh-CN" alt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8" r:id="rId18"/>
    <p:sldLayoutId id="2147483679" r:id="rId19"/>
    <p:sldLayoutId id="2147483681" r:id="rId20"/>
    <p:sldLayoutId id="2147483682" r:id="rId21"/>
    <p:sldLayoutId id="2147483683" r:id="rId22"/>
    <p:sldLayoutId id="2147483685" r:id="rId23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5pPr>
      <a:lvl6pPr marL="342900"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6pPr>
      <a:lvl7pPr marL="685800"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7pPr>
      <a:lvl8pPr marL="1028700"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8pPr>
      <a:lvl9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9pPr>
    </p:titleStyle>
    <p:bodyStyle>
      <a:lvl1pPr marL="170498" indent="-170498" algn="l" rtl="0" eaLnBrk="0" fontAlgn="base" hangingPunct="0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3398" indent="-170498" algn="l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6298" indent="-170498" algn="l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199198" indent="-170498" algn="l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2098" indent="-170498" algn="l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324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324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324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324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324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324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324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324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324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324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324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324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324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microsoft.com/office/2007/relationships/hdphoto" Target="../media/image10.wdp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12.png" /><Relationship Id="rId3" Type="http://schemas.microsoft.com/office/2007/relationships/hdphoto" Target="../media/image13.wdp" /><Relationship Id="rId4" Type="http://schemas.openxmlformats.org/officeDocument/2006/relationships/image" Target="../media/image1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14433310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A_文本框 10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-2" y="1261040"/>
            <a:ext cx="9144001" cy="83869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5000" b="1" spc="150">
                <a:latin typeface="微软雅黑"/>
                <a:ea typeface="微软雅黑"/>
                <a:sym typeface="微软雅黑"/>
              </a:rPr>
              <a:t>公民意味着什么 </a:t>
            </a:r>
          </a:p>
        </p:txBody>
      </p:sp>
      <p:sp>
        <p:nvSpPr>
          <p:cNvPr id="6" name="PA_文本框 11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964139" y="2533268"/>
            <a:ext cx="1215717" cy="39241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</a:ln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100" b="1">
                <a:solidFill>
                  <a:srgbClr val="7030A0"/>
                </a:solidFill>
                <a:latin typeface="微软雅黑"/>
                <a:ea typeface="微软雅黑"/>
                <a:sym typeface="微软雅黑"/>
              </a:rPr>
              <a:t>第一课时</a:t>
            </a:r>
            <a:endParaRPr lang="zh-CN" altLang="en-US" sz="2100" b="1">
              <a:solidFill>
                <a:srgbClr val="7030A0"/>
              </a:solidFill>
              <a:latin typeface="微软雅黑"/>
              <a:ea typeface="微软雅黑"/>
              <a:sym typeface="微软雅黑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0" y="4027624"/>
            <a:ext cx="9144000" cy="40729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 kern="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第一</a:t>
            </a:r>
            <a:r>
              <a:rPr lang="en-US" altLang="zh-CN" sz="2000" b="1" kern="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PPT</a:t>
            </a:r>
            <a:r>
              <a:rPr lang="zh-CN" altLang="en-US" sz="2000" b="1" kern="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模板网</a:t>
            </a:r>
            <a:r>
              <a:rPr lang="en-US" altLang="zh-CN" sz="2000" b="1" kern="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-WWW.1PPT.COM</a:t>
            </a:r>
            <a:endParaRPr lang="en-US" altLang="zh-CN" sz="20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Click="0" p14:dur="70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5" presetClass="entr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53" presetClass="entr" presetSubtype="16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5" grpId="2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1"/>
            <a:ext cx="2624887" cy="2425148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862654" y="85726"/>
            <a:ext cx="3110948" cy="2425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35835" y="2425150"/>
            <a:ext cx="3408166" cy="2594113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425150"/>
            <a:ext cx="2624885" cy="2588671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24886" y="2425150"/>
            <a:ext cx="3110948" cy="2588671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3055999" y="903390"/>
            <a:ext cx="2446824" cy="346249"/>
          </a:xfrm>
          <a:prstGeom prst="rect">
            <a:avLst/>
          </a:prstGeom>
          <a:solidFill>
            <a:srgbClr val="FFFF00"/>
          </a:solidFill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 kern="100">
                <a:solidFill>
                  <a:srgbClr val="FF0000"/>
                </a:solidFill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“中国人”“外国人”</a:t>
            </a:r>
            <a:endParaRPr lang="zh-CN" altLang="en-US">
              <a:solidFill>
                <a:srgbClr val="FF0000"/>
              </a:solidFill>
              <a:latin typeface="微软雅黑"/>
              <a:ea typeface="微软雅黑"/>
              <a:sym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ea typeface="微软雅黑"/>
              <a:sym typeface="微软雅黑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178563" y="160718"/>
            <a:ext cx="8786874" cy="48220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ea typeface="微软雅黑"/>
              <a:sym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262430" y="1203614"/>
            <a:ext cx="3294129" cy="577081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300" b="1">
                <a:solidFill>
                  <a:srgbClr val="FF0000"/>
                </a:solidFill>
                <a:latin typeface="微软雅黑"/>
                <a:ea typeface="微软雅黑"/>
                <a:sym typeface="微软雅黑"/>
              </a:rPr>
              <a:t>教学目标</a:t>
            </a:r>
          </a:p>
        </p:txBody>
      </p:sp>
      <p:cxnSp>
        <p:nvCxnSpPr>
          <p:cNvPr id="9" name="直接连接符 8"/>
          <p:cNvCxnSpPr/>
          <p:nvPr/>
        </p:nvCxnSpPr>
        <p:spPr>
          <a:xfrm>
            <a:off x="1262430" y="1155603"/>
            <a:ext cx="3294129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>
            <a:off x="1262430" y="1828703"/>
            <a:ext cx="3294129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矩形 12"/>
          <p:cNvSpPr/>
          <p:nvPr/>
        </p:nvSpPr>
        <p:spPr>
          <a:xfrm>
            <a:off x="423774" y="2104412"/>
            <a:ext cx="6275256" cy="909480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30000"/>
              </a:lnSpc>
              <a:defRPr/>
            </a:pPr>
            <a:r>
              <a:rPr lang="en-US" altLang="zh-CN" sz="2100" b="1" kern="100">
                <a:solidFill>
                  <a:prstClr val="black">
                    <a:lumMod val="65000"/>
                    <a:lumOff val="35000"/>
                  </a:prstClr>
                </a:solidFill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1</a:t>
            </a:r>
            <a:r>
              <a:rPr lang="zh-CN" altLang="en-US" sz="2100" b="1" kern="100">
                <a:solidFill>
                  <a:prstClr val="black">
                    <a:lumMod val="65000"/>
                    <a:lumOff val="35000"/>
                  </a:prstClr>
                </a:solidFill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、知道公民的身份从何而来以及什么是国籍。</a:t>
            </a:r>
            <a:endParaRPr lang="en-US" altLang="zh-CN" sz="2100" b="1" kern="100">
              <a:solidFill>
                <a:prstClr val="black">
                  <a:lumMod val="65000"/>
                  <a:lumOff val="35000"/>
                </a:prstClr>
              </a:solidFill>
              <a:latin typeface="微软雅黑"/>
              <a:ea typeface="微软雅黑"/>
              <a:cs typeface="Times New Roman" panose="02020603050405020304" pitchFamily="18" charset="0"/>
              <a:sym typeface="微软雅黑"/>
            </a:endParaRPr>
          </a:p>
          <a:p>
            <a:pPr lvl="0">
              <a:lnSpc>
                <a:spcPct val="130000"/>
              </a:lnSpc>
              <a:defRPr/>
            </a:pPr>
            <a:r>
              <a:rPr lang="en-US" altLang="zh-CN" sz="2100" b="1" kern="100">
                <a:solidFill>
                  <a:prstClr val="black">
                    <a:lumMod val="65000"/>
                    <a:lumOff val="35000"/>
                  </a:prstClr>
                </a:solidFill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2</a:t>
            </a:r>
            <a:r>
              <a:rPr lang="zh-CN" altLang="en-US" sz="2100" b="1" kern="100">
                <a:solidFill>
                  <a:prstClr val="black">
                    <a:lumMod val="65000"/>
                    <a:lumOff val="35000"/>
                  </a:prstClr>
                </a:solidFill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、认识居民身份证并懂得它的作用和重要性。</a:t>
            </a:r>
            <a:endParaRPr lang="zh-CN" altLang="en-US" sz="2100" b="1" kern="100">
              <a:solidFill>
                <a:prstClr val="black">
                  <a:lumMod val="65000"/>
                  <a:lumOff val="35000"/>
                </a:prstClr>
              </a:solidFill>
              <a:latin typeface="微软雅黑"/>
              <a:ea typeface="微软雅黑"/>
              <a:cs typeface="Times New Roman" panose="02020603050405020304" pitchFamily="18" charset="0"/>
              <a:sym typeface="微软雅黑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99030" y="1259096"/>
            <a:ext cx="1877854" cy="3361373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 descr="https://timgsa.baidu.com/timg?image&amp;quality=80&amp;size=b9999_10000&amp;sec=1563274114620&amp;di=b2ff16ead284f2a0bf29a1637dd17218&amp;imgtype=0&amp;src=http%3A%2F%2Fb-ssl.duitang.com%2Fuploads%2Fitem%2F201701%2F13%2F20170113190707_TYLsk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95250" y="822344"/>
            <a:ext cx="9048750" cy="3667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文本框 3"/>
          <p:cNvSpPr txBox="1"/>
          <p:nvPr/>
        </p:nvSpPr>
        <p:spPr>
          <a:xfrm>
            <a:off x="5338916" y="137789"/>
            <a:ext cx="4473054" cy="992579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000" b="1">
                <a:latin typeface="微软雅黑"/>
                <a:ea typeface="微软雅黑"/>
                <a:sym typeface="微软雅黑"/>
              </a:rPr>
              <a:t>知识窗：什么是公民</a:t>
            </a:r>
            <a:endParaRPr lang="zh-CN" altLang="en-US" sz="3000" b="1">
              <a:latin typeface="微软雅黑"/>
              <a:ea typeface="微软雅黑"/>
              <a:sym typeface="微软雅黑"/>
            </a:endParaRPr>
          </a:p>
          <a:p>
            <a:endParaRPr lang="zh-CN" altLang="en-US" sz="3000" b="1">
              <a:latin typeface="微软雅黑"/>
              <a:ea typeface="微软雅黑"/>
              <a:sym typeface="微软雅黑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295969" y="1013847"/>
            <a:ext cx="5682944" cy="32442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ea typeface="微软雅黑"/>
              <a:sym typeface="微软雅黑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60156" y="1191646"/>
            <a:ext cx="5482225" cy="2977738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100">
                <a:latin typeface="微软雅黑"/>
                <a:ea typeface="微软雅黑"/>
                <a:sym typeface="微软雅黑"/>
              </a:rPr>
              <a:t>公民身份与国家密切相关，标示着个人作为国家成员的资格，即具有某一国国籍，并根据该国法律规定享有权利和承担义务。国籍取得的方式一般有两种：一是以出生的方式取得；二是以申请加入的方式取得。凡具有中华人民共和国国籍的人都是中华人民共和国公民。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214" b="96602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21553" y="1326071"/>
            <a:ext cx="5715000" cy="367903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/>
        </p:nvSpPr>
        <p:spPr>
          <a:xfrm>
            <a:off x="1061768" y="1644334"/>
            <a:ext cx="7311134" cy="2146742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700">
                <a:latin typeface="微软雅黑"/>
                <a:ea typeface="微软雅黑"/>
                <a:sym typeface="微软雅黑"/>
              </a:rPr>
              <a:t>1</a:t>
            </a:r>
            <a:r>
              <a:rPr lang="zh-CN" altLang="en-US" sz="2700">
                <a:latin typeface="微软雅黑"/>
                <a:ea typeface="微软雅黑"/>
                <a:sym typeface="微软雅黑"/>
              </a:rPr>
              <a:t>、</a:t>
            </a:r>
            <a:r>
              <a:rPr lang="zh-CN" altLang="en-US" sz="2700">
                <a:solidFill>
                  <a:srgbClr val="FF0000"/>
                </a:solidFill>
                <a:latin typeface="微软雅黑"/>
                <a:ea typeface="微软雅黑"/>
                <a:sym typeface="微软雅黑"/>
              </a:rPr>
              <a:t>国籍</a:t>
            </a:r>
            <a:r>
              <a:rPr lang="zh-CN" altLang="en-US" sz="2700">
                <a:latin typeface="微软雅黑"/>
                <a:ea typeface="微软雅黑"/>
                <a:sym typeface="微软雅黑"/>
              </a:rPr>
              <a:t>是指一个人属于某一国家的国民或公民的</a:t>
            </a:r>
            <a:r>
              <a:rPr lang="zh-CN" altLang="en-US" sz="2700">
                <a:solidFill>
                  <a:srgbClr val="FF0000"/>
                </a:solidFill>
                <a:latin typeface="微软雅黑"/>
                <a:ea typeface="微软雅黑"/>
                <a:sym typeface="微软雅黑"/>
              </a:rPr>
              <a:t>法律资格。</a:t>
            </a:r>
            <a:endParaRPr lang="en-US" altLang="zh-CN" sz="2700">
              <a:solidFill>
                <a:srgbClr val="FF0000"/>
              </a:solidFill>
              <a:latin typeface="微软雅黑"/>
              <a:ea typeface="微软雅黑"/>
              <a:sym typeface="微软雅黑"/>
            </a:endParaRPr>
          </a:p>
          <a:p>
            <a:endParaRPr lang="en-US" altLang="zh-CN" sz="2700">
              <a:latin typeface="微软雅黑"/>
              <a:ea typeface="微软雅黑"/>
              <a:sym typeface="微软雅黑"/>
            </a:endParaRPr>
          </a:p>
          <a:p>
            <a:r>
              <a:rPr lang="en-US" altLang="zh-CN" sz="2700">
                <a:latin typeface="微软雅黑"/>
                <a:ea typeface="微软雅黑"/>
                <a:sym typeface="微软雅黑"/>
              </a:rPr>
              <a:t>2</a:t>
            </a:r>
            <a:r>
              <a:rPr lang="zh-CN" altLang="en-US" sz="2700">
                <a:latin typeface="微软雅黑"/>
                <a:ea typeface="微软雅黑"/>
                <a:sym typeface="微软雅黑"/>
              </a:rPr>
              <a:t>、</a:t>
            </a:r>
            <a:r>
              <a:rPr lang="zh-CN" altLang="en-US" sz="2700">
                <a:solidFill>
                  <a:srgbClr val="FF0000"/>
                </a:solidFill>
                <a:latin typeface="微软雅黑"/>
                <a:ea typeface="微软雅黑"/>
                <a:sym typeface="微软雅黑"/>
              </a:rPr>
              <a:t>公民</a:t>
            </a:r>
            <a:r>
              <a:rPr lang="zh-CN" altLang="en-US" sz="2700">
                <a:latin typeface="微软雅黑"/>
                <a:ea typeface="微软雅黑"/>
                <a:sym typeface="微软雅黑"/>
              </a:rPr>
              <a:t>是指具有某一国</a:t>
            </a:r>
            <a:r>
              <a:rPr lang="zh-CN" altLang="en-US" sz="2700">
                <a:solidFill>
                  <a:srgbClr val="FF0000"/>
                </a:solidFill>
                <a:latin typeface="微软雅黑"/>
                <a:ea typeface="微软雅黑"/>
                <a:sym typeface="微软雅黑"/>
              </a:rPr>
              <a:t>国籍</a:t>
            </a:r>
            <a:r>
              <a:rPr lang="zh-CN" altLang="en-US" sz="2700">
                <a:latin typeface="微软雅黑"/>
                <a:ea typeface="微软雅黑"/>
                <a:sym typeface="微软雅黑"/>
              </a:rPr>
              <a:t>，并根据该国法律规定享有</a:t>
            </a:r>
            <a:r>
              <a:rPr lang="zh-CN" altLang="en-US" sz="2700">
                <a:solidFill>
                  <a:srgbClr val="FF0000"/>
                </a:solidFill>
                <a:latin typeface="微软雅黑"/>
                <a:ea typeface="微软雅黑"/>
                <a:sym typeface="微软雅黑"/>
              </a:rPr>
              <a:t>权利</a:t>
            </a:r>
            <a:r>
              <a:rPr lang="zh-CN" altLang="en-US" sz="2700">
                <a:latin typeface="微软雅黑"/>
                <a:ea typeface="微软雅黑"/>
                <a:sym typeface="微软雅黑"/>
              </a:rPr>
              <a:t>和承担</a:t>
            </a:r>
            <a:r>
              <a:rPr lang="zh-CN" altLang="en-US" sz="2700">
                <a:solidFill>
                  <a:srgbClr val="FF0000"/>
                </a:solidFill>
                <a:latin typeface="微软雅黑"/>
                <a:ea typeface="微软雅黑"/>
                <a:sym typeface="微软雅黑"/>
              </a:rPr>
              <a:t>义务</a:t>
            </a:r>
            <a:r>
              <a:rPr lang="zh-CN" altLang="en-US" sz="2700">
                <a:latin typeface="微软雅黑"/>
                <a:ea typeface="微软雅黑"/>
                <a:sym typeface="微软雅黑"/>
              </a:rPr>
              <a:t>的人。</a:t>
            </a:r>
            <a:endParaRPr lang="zh-CN" altLang="en-US" sz="2700">
              <a:latin typeface="微软雅黑"/>
              <a:ea typeface="微软雅黑"/>
              <a:sym typeface="微软雅黑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流程图: 可选过程 1"/>
          <p:cNvSpPr/>
          <p:nvPr/>
        </p:nvSpPr>
        <p:spPr>
          <a:xfrm>
            <a:off x="1137285" y="3245169"/>
            <a:ext cx="1672114" cy="1050131"/>
          </a:xfrm>
          <a:prstGeom prst="flowChartAlternateProcess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100" b="1">
                <a:latin typeface="微软雅黑"/>
                <a:ea typeface="微软雅黑"/>
                <a:sym typeface="微软雅黑"/>
              </a:rPr>
              <a:t>中华人民共和国公民</a:t>
            </a:r>
          </a:p>
        </p:txBody>
      </p:sp>
      <p:sp>
        <p:nvSpPr>
          <p:cNvPr id="3" name="左箭头 2"/>
          <p:cNvSpPr/>
          <p:nvPr/>
        </p:nvSpPr>
        <p:spPr>
          <a:xfrm>
            <a:off x="2809401" y="3559492"/>
            <a:ext cx="935831" cy="41433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ea typeface="微软雅黑"/>
              <a:sym typeface="微软雅黑"/>
            </a:endParaRPr>
          </a:p>
        </p:txBody>
      </p:sp>
      <p:sp>
        <p:nvSpPr>
          <p:cNvPr id="5" name="圆角矩形 4"/>
          <p:cNvSpPr/>
          <p:nvPr/>
        </p:nvSpPr>
        <p:spPr>
          <a:xfrm>
            <a:off x="5534980" y="2514601"/>
            <a:ext cx="2462689" cy="1007269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100" b="1">
                <a:latin typeface="微软雅黑"/>
                <a:ea typeface="微软雅黑"/>
                <a:sym typeface="微软雅黑"/>
              </a:rPr>
              <a:t>以</a:t>
            </a:r>
            <a:r>
              <a:rPr lang="zh-CN" altLang="en-US" sz="2100" b="1">
                <a:solidFill>
                  <a:srgbClr val="FF0000"/>
                </a:solidFill>
                <a:latin typeface="微软雅黑"/>
                <a:ea typeface="微软雅黑"/>
                <a:sym typeface="微软雅黑"/>
              </a:rPr>
              <a:t>出生</a:t>
            </a:r>
            <a:r>
              <a:rPr lang="zh-CN" altLang="en-US" sz="2100" b="1">
                <a:latin typeface="微软雅黑"/>
                <a:ea typeface="微软雅黑"/>
                <a:sym typeface="微软雅黑"/>
              </a:rPr>
              <a:t>的方式取得</a:t>
            </a:r>
          </a:p>
        </p:txBody>
      </p:sp>
      <p:sp>
        <p:nvSpPr>
          <p:cNvPr id="6" name="圆角矩形 5"/>
          <p:cNvSpPr/>
          <p:nvPr/>
        </p:nvSpPr>
        <p:spPr>
          <a:xfrm>
            <a:off x="5535456" y="3776664"/>
            <a:ext cx="2462213" cy="92154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100" b="1">
                <a:latin typeface="微软雅黑"/>
                <a:ea typeface="微软雅黑"/>
                <a:sym typeface="微软雅黑"/>
              </a:rPr>
              <a:t>以</a:t>
            </a:r>
            <a:r>
              <a:rPr lang="zh-CN" altLang="en-US" sz="2100" b="1">
                <a:solidFill>
                  <a:srgbClr val="FF0000"/>
                </a:solidFill>
                <a:latin typeface="微软雅黑"/>
                <a:ea typeface="微软雅黑"/>
                <a:sym typeface="微软雅黑"/>
              </a:rPr>
              <a:t>申请加入</a:t>
            </a:r>
            <a:r>
              <a:rPr lang="zh-CN" altLang="en-US" sz="2100" b="1">
                <a:latin typeface="微软雅黑"/>
                <a:ea typeface="微软雅黑"/>
                <a:sym typeface="微软雅黑"/>
              </a:rPr>
              <a:t>的方式取得</a:t>
            </a:r>
          </a:p>
        </p:txBody>
      </p:sp>
      <p:sp>
        <p:nvSpPr>
          <p:cNvPr id="8" name="左箭头 7"/>
          <p:cNvSpPr/>
          <p:nvPr/>
        </p:nvSpPr>
        <p:spPr>
          <a:xfrm>
            <a:off x="4863943" y="3973831"/>
            <a:ext cx="671513" cy="32146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ea typeface="微软雅黑"/>
              <a:sym typeface="微软雅黑"/>
            </a:endParaRPr>
          </a:p>
        </p:txBody>
      </p:sp>
      <p:sp>
        <p:nvSpPr>
          <p:cNvPr id="9" name="左箭头 8"/>
          <p:cNvSpPr/>
          <p:nvPr/>
        </p:nvSpPr>
        <p:spPr>
          <a:xfrm>
            <a:off x="4835369" y="2850358"/>
            <a:ext cx="699611" cy="3357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ea typeface="微软雅黑"/>
              <a:sym typeface="微软雅黑"/>
            </a:endParaRPr>
          </a:p>
        </p:txBody>
      </p:sp>
      <p:sp>
        <p:nvSpPr>
          <p:cNvPr id="10" name="椭圆 9"/>
          <p:cNvSpPr/>
          <p:nvPr/>
        </p:nvSpPr>
        <p:spPr>
          <a:xfrm>
            <a:off x="3483295" y="2601755"/>
            <a:ext cx="1494949" cy="1861661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100" b="1">
                <a:solidFill>
                  <a:schemeClr val="tx1"/>
                </a:solidFill>
                <a:latin typeface="微软雅黑"/>
                <a:ea typeface="微软雅黑"/>
                <a:sym typeface="微软雅黑"/>
              </a:rPr>
              <a:t>具有中华人民共和国</a:t>
            </a:r>
            <a:r>
              <a:rPr lang="zh-CN" altLang="en-US" sz="2100" b="1">
                <a:solidFill>
                  <a:srgbClr val="FF0000"/>
                </a:solidFill>
                <a:latin typeface="微软雅黑"/>
                <a:ea typeface="微软雅黑"/>
                <a:sym typeface="微软雅黑"/>
              </a:rPr>
              <a:t>国籍</a:t>
            </a:r>
          </a:p>
        </p:txBody>
      </p:sp>
      <p:pic>
        <p:nvPicPr>
          <p:cNvPr id="15" name="图片 14" descr="t01d19815541fd9d37b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0568" y="1163004"/>
            <a:ext cx="1620203" cy="1535906"/>
          </a:xfrm>
          <a:prstGeom prst="flowChartProcess">
            <a:avLst/>
          </a:prstGeom>
        </p:spPr>
      </p:pic>
      <p:sp>
        <p:nvSpPr>
          <p:cNvPr id="17" name="椭圆形标注 16"/>
          <p:cNvSpPr/>
          <p:nvPr/>
        </p:nvSpPr>
        <p:spPr>
          <a:xfrm>
            <a:off x="2786065" y="458629"/>
            <a:ext cx="2749391" cy="1273016"/>
          </a:xfrm>
          <a:prstGeom prst="wedgeEllipseCallout">
            <a:avLst>
              <a:gd name="adj1" fmla="val -64688"/>
              <a:gd name="adj2" fmla="val 67981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latin typeface="微软雅黑"/>
                <a:ea typeface="微软雅黑"/>
                <a:sym typeface="微软雅黑"/>
              </a:rPr>
              <a:t>什么样的人是中华人民共和国公民呢？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146580" y="3264085"/>
            <a:ext cx="2187188" cy="1177245"/>
          </a:xfrm>
          <a:prstGeom prst="rect">
            <a:avLst/>
          </a:prstGeom>
          <a:solidFill>
            <a:schemeClr val="accent2"/>
          </a:solidFill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14313" indent="-214313">
              <a:buFont typeface="Wingdings" panose="05000000000000000000" pitchFamily="2" charset="2"/>
              <a:buChar char="l"/>
            </a:pPr>
            <a:r>
              <a:rPr lang="zh-CN" altLang="en-US">
                <a:solidFill>
                  <a:schemeClr val="bg1"/>
                </a:solidFill>
                <a:latin typeface="微软雅黑"/>
                <a:ea typeface="微软雅黑"/>
                <a:sym typeface="微软雅黑"/>
              </a:rPr>
              <a:t>父母双方或一方为中国公民，本人出生在中国，具有中国国籍。</a:t>
            </a:r>
          </a:p>
        </p:txBody>
      </p:sp>
      <p:sp>
        <p:nvSpPr>
          <p:cNvPr id="9" name="圆角矩形 8"/>
          <p:cNvSpPr/>
          <p:nvPr/>
        </p:nvSpPr>
        <p:spPr>
          <a:xfrm>
            <a:off x="2665102" y="1544573"/>
            <a:ext cx="1379696" cy="2396014"/>
          </a:xfrm>
          <a:prstGeom prst="roundRect">
            <a:avLst>
              <a:gd name="adj" fmla="val 50000"/>
            </a:avLst>
          </a:prstGeom>
          <a:solidFill>
            <a:srgbClr val="E1ECB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68580" tIns="34290" rIns="68580" bIns="3429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lv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fontAlgn="auto" hangingPunct="1"/>
            <a:endParaRPr lang="zh-CN" altLang="en-US">
              <a:latin typeface="微软雅黑"/>
              <a:ea typeface="微软雅黑"/>
              <a:sym typeface="微软雅黑"/>
            </a:endParaRPr>
          </a:p>
        </p:txBody>
      </p:sp>
      <p:sp>
        <p:nvSpPr>
          <p:cNvPr id="10" name="椭圆 9"/>
          <p:cNvSpPr/>
          <p:nvPr/>
        </p:nvSpPr>
        <p:spPr>
          <a:xfrm>
            <a:off x="2767497" y="1656491"/>
            <a:ext cx="1174433" cy="1174433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ea typeface="微软雅黑"/>
              <a:sym typeface="微软雅黑"/>
            </a:endParaRPr>
          </a:p>
        </p:txBody>
      </p:sp>
      <p:sp>
        <p:nvSpPr>
          <p:cNvPr id="11" name="空心弧 10"/>
          <p:cNvSpPr/>
          <p:nvPr/>
        </p:nvSpPr>
        <p:spPr>
          <a:xfrm flipV="1">
            <a:off x="2430787" y="2387058"/>
            <a:ext cx="1824990" cy="1824990"/>
          </a:xfrm>
          <a:prstGeom prst="blockArc">
            <a:avLst>
              <a:gd name="adj1" fmla="val 10800000"/>
              <a:gd name="adj2" fmla="val 54562"/>
              <a:gd name="adj3" fmla="val 5330"/>
            </a:avLst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微软雅黑"/>
              <a:ea typeface="微软雅黑"/>
              <a:sym typeface="微软雅黑"/>
            </a:endParaRPr>
          </a:p>
        </p:txBody>
      </p:sp>
      <p:sp>
        <p:nvSpPr>
          <p:cNvPr id="12" name="圆角矩形 11"/>
          <p:cNvSpPr/>
          <p:nvPr/>
        </p:nvSpPr>
        <p:spPr>
          <a:xfrm>
            <a:off x="5237243" y="1596242"/>
            <a:ext cx="1379696" cy="2396014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68580" tIns="34290" rIns="68580" bIns="3429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lv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fontAlgn="auto" hangingPunct="1"/>
            <a:endParaRPr lang="zh-CN" altLang="en-US">
              <a:latin typeface="微软雅黑"/>
              <a:ea typeface="微软雅黑"/>
              <a:sym typeface="微软雅黑"/>
            </a:endParaRPr>
          </a:p>
        </p:txBody>
      </p:sp>
      <p:sp>
        <p:nvSpPr>
          <p:cNvPr id="13" name="椭圆 12"/>
          <p:cNvSpPr/>
          <p:nvPr/>
        </p:nvSpPr>
        <p:spPr>
          <a:xfrm>
            <a:off x="5339638" y="1708160"/>
            <a:ext cx="1174433" cy="1174433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68580" tIns="34290" rIns="68580" bIns="3429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endParaRPr lang="zh-CN" altLang="en-US">
              <a:latin typeface="微软雅黑"/>
              <a:ea typeface="微软雅黑"/>
              <a:sym typeface="微软雅黑"/>
            </a:endParaRPr>
          </a:p>
        </p:txBody>
      </p:sp>
      <p:sp>
        <p:nvSpPr>
          <p:cNvPr id="14" name="空心弧 13"/>
          <p:cNvSpPr/>
          <p:nvPr/>
        </p:nvSpPr>
        <p:spPr>
          <a:xfrm flipV="1">
            <a:off x="4986735" y="2438727"/>
            <a:ext cx="1824990" cy="1824990"/>
          </a:xfrm>
          <a:prstGeom prst="blockArc">
            <a:avLst>
              <a:gd name="adj1" fmla="val 10800000"/>
              <a:gd name="adj2" fmla="val 54562"/>
              <a:gd name="adj3" fmla="val 5330"/>
            </a:avLst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微软雅黑"/>
              <a:ea typeface="微软雅黑"/>
              <a:sym typeface="微软雅黑"/>
            </a:endParaRPr>
          </a:p>
        </p:txBody>
      </p:sp>
      <p:sp>
        <p:nvSpPr>
          <p:cNvPr id="16" name="文本框 22"/>
          <p:cNvSpPr txBox="1"/>
          <p:nvPr/>
        </p:nvSpPr>
        <p:spPr>
          <a:xfrm flipH="1">
            <a:off x="268724" y="1105867"/>
            <a:ext cx="2300467" cy="1177245"/>
          </a:xfrm>
          <a:prstGeom prst="rect">
            <a:avLst/>
          </a:prstGeom>
          <a:noFill/>
          <a:ln w="9525">
            <a:noFill/>
            <a:miter/>
          </a:ln>
          <a:effectLst>
            <a:outerShdw sx="999" sy="999" algn="ctr" rotWithShape="0">
              <a:srgbClr val="000000"/>
            </a:outerShdw>
          </a:effectLst>
        </p:spPr>
        <p:txBody>
          <a:bodyPr wrap="square" lIns="68580" tIns="34290" rIns="68580" bIns="34290" anchor="t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  <a:sym typeface="微软雅黑"/>
              </a:rPr>
              <a:t>我家祖祖辈辈生活在中国，我出生在中国，具有中国国籍，是中国公民。</a:t>
            </a:r>
          </a:p>
        </p:txBody>
      </p:sp>
      <p:sp>
        <p:nvSpPr>
          <p:cNvPr id="17" name="照相机"/>
          <p:cNvSpPr/>
          <p:nvPr/>
        </p:nvSpPr>
        <p:spPr bwMode="auto">
          <a:xfrm>
            <a:off x="3000382" y="3119055"/>
            <a:ext cx="685800" cy="469583"/>
          </a:xfrm>
          <a:custGeom>
            <a:rect l="0" t="0" r="r" b="b"/>
            <a:pathLst>
              <a:path w="1166813" h="874713">
                <a:moveTo>
                  <a:pt x="631825" y="339725"/>
                </a:moveTo>
                <a:lnTo>
                  <a:pt x="639247" y="339990"/>
                </a:lnTo>
                <a:lnTo>
                  <a:pt x="646669" y="340520"/>
                </a:lnTo>
                <a:lnTo>
                  <a:pt x="654090" y="341314"/>
                </a:lnTo>
                <a:lnTo>
                  <a:pt x="661247" y="342638"/>
                </a:lnTo>
                <a:lnTo>
                  <a:pt x="668404" y="344227"/>
                </a:lnTo>
                <a:lnTo>
                  <a:pt x="675296" y="346081"/>
                </a:lnTo>
                <a:lnTo>
                  <a:pt x="681922" y="348729"/>
                </a:lnTo>
                <a:lnTo>
                  <a:pt x="688814" y="351377"/>
                </a:lnTo>
                <a:lnTo>
                  <a:pt x="695175" y="354026"/>
                </a:lnTo>
                <a:lnTo>
                  <a:pt x="701537" y="357204"/>
                </a:lnTo>
                <a:lnTo>
                  <a:pt x="707633" y="360646"/>
                </a:lnTo>
                <a:lnTo>
                  <a:pt x="713465" y="364619"/>
                </a:lnTo>
                <a:lnTo>
                  <a:pt x="719296" y="368856"/>
                </a:lnTo>
                <a:lnTo>
                  <a:pt x="724862" y="373093"/>
                </a:lnTo>
                <a:lnTo>
                  <a:pt x="730164" y="377595"/>
                </a:lnTo>
                <a:lnTo>
                  <a:pt x="735200" y="382362"/>
                </a:lnTo>
                <a:lnTo>
                  <a:pt x="739971" y="387658"/>
                </a:lnTo>
                <a:lnTo>
                  <a:pt x="744742" y="392955"/>
                </a:lnTo>
                <a:lnTo>
                  <a:pt x="748983" y="398251"/>
                </a:lnTo>
                <a:lnTo>
                  <a:pt x="752959" y="404077"/>
                </a:lnTo>
                <a:lnTo>
                  <a:pt x="756670" y="409903"/>
                </a:lnTo>
                <a:lnTo>
                  <a:pt x="760116" y="415994"/>
                </a:lnTo>
                <a:lnTo>
                  <a:pt x="763562" y="422615"/>
                </a:lnTo>
                <a:lnTo>
                  <a:pt x="766477" y="428971"/>
                </a:lnTo>
                <a:lnTo>
                  <a:pt x="769128" y="435326"/>
                </a:lnTo>
                <a:lnTo>
                  <a:pt x="771514" y="442477"/>
                </a:lnTo>
                <a:lnTo>
                  <a:pt x="773369" y="449097"/>
                </a:lnTo>
                <a:lnTo>
                  <a:pt x="774959" y="456247"/>
                </a:lnTo>
                <a:lnTo>
                  <a:pt x="776285" y="463663"/>
                </a:lnTo>
                <a:lnTo>
                  <a:pt x="777080" y="470813"/>
                </a:lnTo>
                <a:lnTo>
                  <a:pt x="777610" y="478228"/>
                </a:lnTo>
                <a:lnTo>
                  <a:pt x="777875" y="485643"/>
                </a:lnTo>
                <a:lnTo>
                  <a:pt x="777610" y="493058"/>
                </a:lnTo>
                <a:lnTo>
                  <a:pt x="777080" y="500738"/>
                </a:lnTo>
                <a:lnTo>
                  <a:pt x="776285" y="507888"/>
                </a:lnTo>
                <a:lnTo>
                  <a:pt x="774959" y="515303"/>
                </a:lnTo>
                <a:lnTo>
                  <a:pt x="773369" y="522188"/>
                </a:lnTo>
                <a:lnTo>
                  <a:pt x="771514" y="529074"/>
                </a:lnTo>
                <a:lnTo>
                  <a:pt x="769128" y="535959"/>
                </a:lnTo>
                <a:lnTo>
                  <a:pt x="766477" y="542580"/>
                </a:lnTo>
                <a:lnTo>
                  <a:pt x="763562" y="548936"/>
                </a:lnTo>
                <a:lnTo>
                  <a:pt x="760116" y="555291"/>
                </a:lnTo>
                <a:lnTo>
                  <a:pt x="756670" y="561382"/>
                </a:lnTo>
                <a:lnTo>
                  <a:pt x="752959" y="567208"/>
                </a:lnTo>
                <a:lnTo>
                  <a:pt x="748983" y="573034"/>
                </a:lnTo>
                <a:lnTo>
                  <a:pt x="744742" y="578596"/>
                </a:lnTo>
                <a:lnTo>
                  <a:pt x="739971" y="583892"/>
                </a:lnTo>
                <a:lnTo>
                  <a:pt x="735200" y="588659"/>
                </a:lnTo>
                <a:lnTo>
                  <a:pt x="730164" y="593691"/>
                </a:lnTo>
                <a:lnTo>
                  <a:pt x="724862" y="598458"/>
                </a:lnTo>
                <a:lnTo>
                  <a:pt x="719296" y="602695"/>
                </a:lnTo>
                <a:lnTo>
                  <a:pt x="713465" y="606667"/>
                </a:lnTo>
                <a:lnTo>
                  <a:pt x="707633" y="610639"/>
                </a:lnTo>
                <a:lnTo>
                  <a:pt x="701537" y="614082"/>
                </a:lnTo>
                <a:lnTo>
                  <a:pt x="695175" y="617260"/>
                </a:lnTo>
                <a:lnTo>
                  <a:pt x="688814" y="620173"/>
                </a:lnTo>
                <a:lnTo>
                  <a:pt x="681922" y="622821"/>
                </a:lnTo>
                <a:lnTo>
                  <a:pt x="675296" y="624940"/>
                </a:lnTo>
                <a:lnTo>
                  <a:pt x="668404" y="626794"/>
                </a:lnTo>
                <a:lnTo>
                  <a:pt x="661247" y="628912"/>
                </a:lnTo>
                <a:lnTo>
                  <a:pt x="654090" y="629971"/>
                </a:lnTo>
                <a:lnTo>
                  <a:pt x="646669" y="631031"/>
                </a:lnTo>
                <a:lnTo>
                  <a:pt x="639247" y="631560"/>
                </a:lnTo>
                <a:lnTo>
                  <a:pt x="631825" y="631825"/>
                </a:lnTo>
                <a:lnTo>
                  <a:pt x="624403" y="631560"/>
                </a:lnTo>
                <a:lnTo>
                  <a:pt x="616982" y="631031"/>
                </a:lnTo>
                <a:lnTo>
                  <a:pt x="609560" y="629971"/>
                </a:lnTo>
                <a:lnTo>
                  <a:pt x="602403" y="628912"/>
                </a:lnTo>
                <a:lnTo>
                  <a:pt x="595511" y="626794"/>
                </a:lnTo>
                <a:lnTo>
                  <a:pt x="588355" y="624940"/>
                </a:lnTo>
                <a:lnTo>
                  <a:pt x="581728" y="622821"/>
                </a:lnTo>
                <a:lnTo>
                  <a:pt x="575102" y="620173"/>
                </a:lnTo>
                <a:lnTo>
                  <a:pt x="568475" y="617260"/>
                </a:lnTo>
                <a:lnTo>
                  <a:pt x="562378" y="614082"/>
                </a:lnTo>
                <a:lnTo>
                  <a:pt x="556282" y="610639"/>
                </a:lnTo>
                <a:lnTo>
                  <a:pt x="550186" y="606667"/>
                </a:lnTo>
                <a:lnTo>
                  <a:pt x="544619" y="602695"/>
                </a:lnTo>
                <a:lnTo>
                  <a:pt x="539053" y="598458"/>
                </a:lnTo>
                <a:lnTo>
                  <a:pt x="533487" y="593691"/>
                </a:lnTo>
                <a:lnTo>
                  <a:pt x="528450" y="588659"/>
                </a:lnTo>
                <a:lnTo>
                  <a:pt x="523679" y="583892"/>
                </a:lnTo>
                <a:lnTo>
                  <a:pt x="519173" y="578596"/>
                </a:lnTo>
                <a:lnTo>
                  <a:pt x="514667" y="573034"/>
                </a:lnTo>
                <a:lnTo>
                  <a:pt x="510691" y="567208"/>
                </a:lnTo>
                <a:lnTo>
                  <a:pt x="506980" y="561382"/>
                </a:lnTo>
                <a:lnTo>
                  <a:pt x="503534" y="555291"/>
                </a:lnTo>
                <a:lnTo>
                  <a:pt x="500354" y="548936"/>
                </a:lnTo>
                <a:lnTo>
                  <a:pt x="497438" y="542580"/>
                </a:lnTo>
                <a:lnTo>
                  <a:pt x="494522" y="535959"/>
                </a:lnTo>
                <a:lnTo>
                  <a:pt x="492402" y="529074"/>
                </a:lnTo>
                <a:lnTo>
                  <a:pt x="490281" y="522188"/>
                </a:lnTo>
                <a:lnTo>
                  <a:pt x="488691" y="515303"/>
                </a:lnTo>
                <a:lnTo>
                  <a:pt x="487366" y="507888"/>
                </a:lnTo>
                <a:lnTo>
                  <a:pt x="486570" y="500738"/>
                </a:lnTo>
                <a:lnTo>
                  <a:pt x="486040" y="493058"/>
                </a:lnTo>
                <a:lnTo>
                  <a:pt x="485775" y="485643"/>
                </a:lnTo>
                <a:lnTo>
                  <a:pt x="486040" y="478228"/>
                </a:lnTo>
                <a:lnTo>
                  <a:pt x="486570" y="470813"/>
                </a:lnTo>
                <a:lnTo>
                  <a:pt x="487366" y="463663"/>
                </a:lnTo>
                <a:lnTo>
                  <a:pt x="488691" y="456247"/>
                </a:lnTo>
                <a:lnTo>
                  <a:pt x="490281" y="449097"/>
                </a:lnTo>
                <a:lnTo>
                  <a:pt x="492402" y="442477"/>
                </a:lnTo>
                <a:lnTo>
                  <a:pt x="494522" y="435326"/>
                </a:lnTo>
                <a:lnTo>
                  <a:pt x="497438" y="428971"/>
                </a:lnTo>
                <a:lnTo>
                  <a:pt x="500354" y="422615"/>
                </a:lnTo>
                <a:lnTo>
                  <a:pt x="503534" y="415994"/>
                </a:lnTo>
                <a:lnTo>
                  <a:pt x="506980" y="409903"/>
                </a:lnTo>
                <a:lnTo>
                  <a:pt x="510691" y="404077"/>
                </a:lnTo>
                <a:lnTo>
                  <a:pt x="514667" y="398251"/>
                </a:lnTo>
                <a:lnTo>
                  <a:pt x="519173" y="392955"/>
                </a:lnTo>
                <a:lnTo>
                  <a:pt x="523679" y="387658"/>
                </a:lnTo>
                <a:lnTo>
                  <a:pt x="528450" y="382362"/>
                </a:lnTo>
                <a:lnTo>
                  <a:pt x="533487" y="377595"/>
                </a:lnTo>
                <a:lnTo>
                  <a:pt x="539053" y="373093"/>
                </a:lnTo>
                <a:lnTo>
                  <a:pt x="544619" y="368856"/>
                </a:lnTo>
                <a:lnTo>
                  <a:pt x="550186" y="364619"/>
                </a:lnTo>
                <a:lnTo>
                  <a:pt x="556282" y="360646"/>
                </a:lnTo>
                <a:lnTo>
                  <a:pt x="562378" y="357204"/>
                </a:lnTo>
                <a:lnTo>
                  <a:pt x="568475" y="354026"/>
                </a:lnTo>
                <a:lnTo>
                  <a:pt x="575102" y="351377"/>
                </a:lnTo>
                <a:lnTo>
                  <a:pt x="581728" y="348729"/>
                </a:lnTo>
                <a:lnTo>
                  <a:pt x="588355" y="346081"/>
                </a:lnTo>
                <a:lnTo>
                  <a:pt x="595511" y="344227"/>
                </a:lnTo>
                <a:lnTo>
                  <a:pt x="602403" y="342638"/>
                </a:lnTo>
                <a:lnTo>
                  <a:pt x="609560" y="341314"/>
                </a:lnTo>
                <a:lnTo>
                  <a:pt x="616982" y="340520"/>
                </a:lnTo>
                <a:lnTo>
                  <a:pt x="624403" y="339990"/>
                </a:lnTo>
                <a:lnTo>
                  <a:pt x="631825" y="339725"/>
                </a:lnTo>
                <a:close/>
                <a:moveTo>
                  <a:pt x="992942" y="242814"/>
                </a:moveTo>
                <a:lnTo>
                  <a:pt x="989237" y="243079"/>
                </a:lnTo>
                <a:lnTo>
                  <a:pt x="985797" y="243608"/>
                </a:lnTo>
                <a:lnTo>
                  <a:pt x="981827" y="244137"/>
                </a:lnTo>
                <a:lnTo>
                  <a:pt x="978387" y="244930"/>
                </a:lnTo>
                <a:lnTo>
                  <a:pt x="974947" y="245988"/>
                </a:lnTo>
                <a:lnTo>
                  <a:pt x="971506" y="247046"/>
                </a:lnTo>
                <a:lnTo>
                  <a:pt x="968331" y="248369"/>
                </a:lnTo>
                <a:lnTo>
                  <a:pt x="964890" y="249956"/>
                </a:lnTo>
                <a:lnTo>
                  <a:pt x="961714" y="251543"/>
                </a:lnTo>
                <a:lnTo>
                  <a:pt x="958803" y="253395"/>
                </a:lnTo>
                <a:lnTo>
                  <a:pt x="955892" y="255246"/>
                </a:lnTo>
                <a:lnTo>
                  <a:pt x="952981" y="257362"/>
                </a:lnTo>
                <a:lnTo>
                  <a:pt x="950335" y="259478"/>
                </a:lnTo>
                <a:lnTo>
                  <a:pt x="947424" y="261594"/>
                </a:lnTo>
                <a:lnTo>
                  <a:pt x="945042" y="264239"/>
                </a:lnTo>
                <a:lnTo>
                  <a:pt x="942660" y="266620"/>
                </a:lnTo>
                <a:lnTo>
                  <a:pt x="940278" y="269265"/>
                </a:lnTo>
                <a:lnTo>
                  <a:pt x="938161" y="272174"/>
                </a:lnTo>
                <a:lnTo>
                  <a:pt x="936044" y="275084"/>
                </a:lnTo>
                <a:lnTo>
                  <a:pt x="934192" y="277993"/>
                </a:lnTo>
                <a:lnTo>
                  <a:pt x="932604" y="280903"/>
                </a:lnTo>
                <a:lnTo>
                  <a:pt x="931016" y="284077"/>
                </a:lnTo>
                <a:lnTo>
                  <a:pt x="929428" y="287251"/>
                </a:lnTo>
                <a:lnTo>
                  <a:pt x="927840" y="290425"/>
                </a:lnTo>
                <a:lnTo>
                  <a:pt x="926782" y="294128"/>
                </a:lnTo>
                <a:lnTo>
                  <a:pt x="925723" y="297567"/>
                </a:lnTo>
                <a:lnTo>
                  <a:pt x="924929" y="301005"/>
                </a:lnTo>
                <a:lnTo>
                  <a:pt x="924400" y="304444"/>
                </a:lnTo>
                <a:lnTo>
                  <a:pt x="923870" y="308147"/>
                </a:lnTo>
                <a:lnTo>
                  <a:pt x="923606" y="312114"/>
                </a:lnTo>
                <a:lnTo>
                  <a:pt x="923606" y="315817"/>
                </a:lnTo>
                <a:lnTo>
                  <a:pt x="923606" y="319520"/>
                </a:lnTo>
                <a:lnTo>
                  <a:pt x="923870" y="323223"/>
                </a:lnTo>
                <a:lnTo>
                  <a:pt x="924400" y="326662"/>
                </a:lnTo>
                <a:lnTo>
                  <a:pt x="924929" y="330630"/>
                </a:lnTo>
                <a:lnTo>
                  <a:pt x="925723" y="334068"/>
                </a:lnTo>
                <a:lnTo>
                  <a:pt x="926782" y="337242"/>
                </a:lnTo>
                <a:lnTo>
                  <a:pt x="927840" y="340681"/>
                </a:lnTo>
                <a:lnTo>
                  <a:pt x="929428" y="343855"/>
                </a:lnTo>
                <a:lnTo>
                  <a:pt x="931016" y="347293"/>
                </a:lnTo>
                <a:lnTo>
                  <a:pt x="932604" y="350467"/>
                </a:lnTo>
                <a:lnTo>
                  <a:pt x="934192" y="353377"/>
                </a:lnTo>
                <a:lnTo>
                  <a:pt x="936044" y="356286"/>
                </a:lnTo>
                <a:lnTo>
                  <a:pt x="938161" y="359196"/>
                </a:lnTo>
                <a:lnTo>
                  <a:pt x="940278" y="361841"/>
                </a:lnTo>
                <a:lnTo>
                  <a:pt x="942660" y="364486"/>
                </a:lnTo>
                <a:lnTo>
                  <a:pt x="945042" y="367131"/>
                </a:lnTo>
                <a:lnTo>
                  <a:pt x="947424" y="369512"/>
                </a:lnTo>
                <a:lnTo>
                  <a:pt x="950335" y="371892"/>
                </a:lnTo>
                <a:lnTo>
                  <a:pt x="952981" y="374008"/>
                </a:lnTo>
                <a:lnTo>
                  <a:pt x="955892" y="375860"/>
                </a:lnTo>
                <a:lnTo>
                  <a:pt x="958803" y="377711"/>
                </a:lnTo>
                <a:lnTo>
                  <a:pt x="961714" y="379563"/>
                </a:lnTo>
                <a:lnTo>
                  <a:pt x="964890" y="381150"/>
                </a:lnTo>
                <a:lnTo>
                  <a:pt x="968331" y="382472"/>
                </a:lnTo>
                <a:lnTo>
                  <a:pt x="971506" y="383795"/>
                </a:lnTo>
                <a:lnTo>
                  <a:pt x="974947" y="385117"/>
                </a:lnTo>
                <a:lnTo>
                  <a:pt x="978387" y="386175"/>
                </a:lnTo>
                <a:lnTo>
                  <a:pt x="981827" y="386969"/>
                </a:lnTo>
                <a:lnTo>
                  <a:pt x="985797" y="387498"/>
                </a:lnTo>
                <a:lnTo>
                  <a:pt x="989237" y="388027"/>
                </a:lnTo>
                <a:lnTo>
                  <a:pt x="992942" y="388291"/>
                </a:lnTo>
                <a:lnTo>
                  <a:pt x="996647" y="388291"/>
                </a:lnTo>
                <a:lnTo>
                  <a:pt x="1000352" y="388291"/>
                </a:lnTo>
                <a:lnTo>
                  <a:pt x="1004057" y="388027"/>
                </a:lnTo>
                <a:lnTo>
                  <a:pt x="1007762" y="387498"/>
                </a:lnTo>
                <a:lnTo>
                  <a:pt x="1011467" y="386969"/>
                </a:lnTo>
                <a:lnTo>
                  <a:pt x="1014908" y="386175"/>
                </a:lnTo>
                <a:lnTo>
                  <a:pt x="1018348" y="385117"/>
                </a:lnTo>
                <a:lnTo>
                  <a:pt x="1021524" y="383795"/>
                </a:lnTo>
                <a:lnTo>
                  <a:pt x="1025229" y="382472"/>
                </a:lnTo>
                <a:lnTo>
                  <a:pt x="1028405" y="381150"/>
                </a:lnTo>
                <a:lnTo>
                  <a:pt x="1031580" y="379563"/>
                </a:lnTo>
                <a:lnTo>
                  <a:pt x="1034491" y="377711"/>
                </a:lnTo>
                <a:lnTo>
                  <a:pt x="1037403" y="375860"/>
                </a:lnTo>
                <a:lnTo>
                  <a:pt x="1040314" y="374008"/>
                </a:lnTo>
                <a:lnTo>
                  <a:pt x="1043225" y="371892"/>
                </a:lnTo>
                <a:lnTo>
                  <a:pt x="1045871" y="369512"/>
                </a:lnTo>
                <a:lnTo>
                  <a:pt x="1048253" y="367131"/>
                </a:lnTo>
                <a:lnTo>
                  <a:pt x="1050635" y="364486"/>
                </a:lnTo>
                <a:lnTo>
                  <a:pt x="1053017" y="361841"/>
                </a:lnTo>
                <a:lnTo>
                  <a:pt x="1055134" y="359196"/>
                </a:lnTo>
                <a:lnTo>
                  <a:pt x="1057251" y="356286"/>
                </a:lnTo>
                <a:lnTo>
                  <a:pt x="1059103" y="353377"/>
                </a:lnTo>
                <a:lnTo>
                  <a:pt x="1060956" y="350467"/>
                </a:lnTo>
                <a:lnTo>
                  <a:pt x="1062544" y="347293"/>
                </a:lnTo>
                <a:lnTo>
                  <a:pt x="1064132" y="343855"/>
                </a:lnTo>
                <a:lnTo>
                  <a:pt x="1065455" y="340681"/>
                </a:lnTo>
                <a:lnTo>
                  <a:pt x="1066513" y="337242"/>
                </a:lnTo>
                <a:lnTo>
                  <a:pt x="1067572" y="334068"/>
                </a:lnTo>
                <a:lnTo>
                  <a:pt x="1068366" y="330630"/>
                </a:lnTo>
                <a:lnTo>
                  <a:pt x="1068895" y="326662"/>
                </a:lnTo>
                <a:lnTo>
                  <a:pt x="1069424" y="323223"/>
                </a:lnTo>
                <a:lnTo>
                  <a:pt x="1069689" y="319520"/>
                </a:lnTo>
                <a:lnTo>
                  <a:pt x="1069689" y="315817"/>
                </a:lnTo>
                <a:lnTo>
                  <a:pt x="1069689" y="312114"/>
                </a:lnTo>
                <a:lnTo>
                  <a:pt x="1069424" y="308147"/>
                </a:lnTo>
                <a:lnTo>
                  <a:pt x="1068895" y="304444"/>
                </a:lnTo>
                <a:lnTo>
                  <a:pt x="1068366" y="301005"/>
                </a:lnTo>
                <a:lnTo>
                  <a:pt x="1067572" y="297567"/>
                </a:lnTo>
                <a:lnTo>
                  <a:pt x="1066513" y="294128"/>
                </a:lnTo>
                <a:lnTo>
                  <a:pt x="1065455" y="290425"/>
                </a:lnTo>
                <a:lnTo>
                  <a:pt x="1064132" y="287251"/>
                </a:lnTo>
                <a:lnTo>
                  <a:pt x="1062544" y="284077"/>
                </a:lnTo>
                <a:lnTo>
                  <a:pt x="1060956" y="280903"/>
                </a:lnTo>
                <a:lnTo>
                  <a:pt x="1059103" y="277993"/>
                </a:lnTo>
                <a:lnTo>
                  <a:pt x="1057251" y="275084"/>
                </a:lnTo>
                <a:lnTo>
                  <a:pt x="1055134" y="272174"/>
                </a:lnTo>
                <a:lnTo>
                  <a:pt x="1053017" y="269265"/>
                </a:lnTo>
                <a:lnTo>
                  <a:pt x="1050635" y="266620"/>
                </a:lnTo>
                <a:lnTo>
                  <a:pt x="1048253" y="264239"/>
                </a:lnTo>
                <a:lnTo>
                  <a:pt x="1045871" y="261594"/>
                </a:lnTo>
                <a:lnTo>
                  <a:pt x="1043225" y="259478"/>
                </a:lnTo>
                <a:lnTo>
                  <a:pt x="1040314" y="257362"/>
                </a:lnTo>
                <a:lnTo>
                  <a:pt x="1037403" y="255246"/>
                </a:lnTo>
                <a:lnTo>
                  <a:pt x="1034491" y="253395"/>
                </a:lnTo>
                <a:lnTo>
                  <a:pt x="1031580" y="251543"/>
                </a:lnTo>
                <a:lnTo>
                  <a:pt x="1028405" y="249956"/>
                </a:lnTo>
                <a:lnTo>
                  <a:pt x="1025229" y="248369"/>
                </a:lnTo>
                <a:lnTo>
                  <a:pt x="1021524" y="247046"/>
                </a:lnTo>
                <a:lnTo>
                  <a:pt x="1018348" y="245988"/>
                </a:lnTo>
                <a:lnTo>
                  <a:pt x="1014908" y="244930"/>
                </a:lnTo>
                <a:lnTo>
                  <a:pt x="1011467" y="244137"/>
                </a:lnTo>
                <a:lnTo>
                  <a:pt x="1007762" y="243608"/>
                </a:lnTo>
                <a:lnTo>
                  <a:pt x="1004057" y="243079"/>
                </a:lnTo>
                <a:lnTo>
                  <a:pt x="1000352" y="242814"/>
                </a:lnTo>
                <a:lnTo>
                  <a:pt x="996647" y="242814"/>
                </a:lnTo>
                <a:lnTo>
                  <a:pt x="992942" y="242814"/>
                </a:lnTo>
                <a:close/>
                <a:moveTo>
                  <a:pt x="632233" y="242814"/>
                </a:moveTo>
                <a:lnTo>
                  <a:pt x="619795" y="243079"/>
                </a:lnTo>
                <a:lnTo>
                  <a:pt x="607357" y="243872"/>
                </a:lnTo>
                <a:lnTo>
                  <a:pt x="595183" y="245459"/>
                </a:lnTo>
                <a:lnTo>
                  <a:pt x="583274" y="247575"/>
                </a:lnTo>
                <a:lnTo>
                  <a:pt x="571365" y="250221"/>
                </a:lnTo>
                <a:lnTo>
                  <a:pt x="559986" y="253659"/>
                </a:lnTo>
                <a:lnTo>
                  <a:pt x="548606" y="257627"/>
                </a:lnTo>
                <a:lnTo>
                  <a:pt x="537756" y="261859"/>
                </a:lnTo>
                <a:lnTo>
                  <a:pt x="526905" y="266620"/>
                </a:lnTo>
                <a:lnTo>
                  <a:pt x="516055" y="272174"/>
                </a:lnTo>
                <a:lnTo>
                  <a:pt x="505998" y="277993"/>
                </a:lnTo>
                <a:lnTo>
                  <a:pt x="496207" y="284077"/>
                </a:lnTo>
                <a:lnTo>
                  <a:pt x="486679" y="291219"/>
                </a:lnTo>
                <a:lnTo>
                  <a:pt x="477417" y="298360"/>
                </a:lnTo>
                <a:lnTo>
                  <a:pt x="468684" y="305766"/>
                </a:lnTo>
                <a:lnTo>
                  <a:pt x="460480" y="313966"/>
                </a:lnTo>
                <a:lnTo>
                  <a:pt x="452276" y="322165"/>
                </a:lnTo>
                <a:lnTo>
                  <a:pt x="444601" y="331159"/>
                </a:lnTo>
                <a:lnTo>
                  <a:pt x="437191" y="340152"/>
                </a:lnTo>
                <a:lnTo>
                  <a:pt x="430575" y="349938"/>
                </a:lnTo>
                <a:lnTo>
                  <a:pt x="424224" y="359725"/>
                </a:lnTo>
                <a:lnTo>
                  <a:pt x="418401" y="369776"/>
                </a:lnTo>
                <a:lnTo>
                  <a:pt x="413109" y="380092"/>
                </a:lnTo>
                <a:lnTo>
                  <a:pt x="408080" y="390936"/>
                </a:lnTo>
                <a:lnTo>
                  <a:pt x="403846" y="402046"/>
                </a:lnTo>
                <a:lnTo>
                  <a:pt x="399876" y="413419"/>
                </a:lnTo>
                <a:lnTo>
                  <a:pt x="396701" y="424793"/>
                </a:lnTo>
                <a:lnTo>
                  <a:pt x="394054" y="436431"/>
                </a:lnTo>
                <a:lnTo>
                  <a:pt x="391937" y="448598"/>
                </a:lnTo>
                <a:lnTo>
                  <a:pt x="390349" y="460765"/>
                </a:lnTo>
                <a:lnTo>
                  <a:pt x="389291" y="472932"/>
                </a:lnTo>
                <a:lnTo>
                  <a:pt x="389026" y="485364"/>
                </a:lnTo>
                <a:lnTo>
                  <a:pt x="389291" y="498060"/>
                </a:lnTo>
                <a:lnTo>
                  <a:pt x="390349" y="510227"/>
                </a:lnTo>
                <a:lnTo>
                  <a:pt x="391937" y="522395"/>
                </a:lnTo>
                <a:lnTo>
                  <a:pt x="394054" y="534562"/>
                </a:lnTo>
                <a:lnTo>
                  <a:pt x="396701" y="546200"/>
                </a:lnTo>
                <a:lnTo>
                  <a:pt x="399876" y="557838"/>
                </a:lnTo>
                <a:lnTo>
                  <a:pt x="403846" y="568947"/>
                </a:lnTo>
                <a:lnTo>
                  <a:pt x="408080" y="580056"/>
                </a:lnTo>
                <a:lnTo>
                  <a:pt x="413109" y="590901"/>
                </a:lnTo>
                <a:lnTo>
                  <a:pt x="418401" y="601217"/>
                </a:lnTo>
                <a:lnTo>
                  <a:pt x="424224" y="611532"/>
                </a:lnTo>
                <a:lnTo>
                  <a:pt x="430575" y="621319"/>
                </a:lnTo>
                <a:lnTo>
                  <a:pt x="437191" y="630841"/>
                </a:lnTo>
                <a:lnTo>
                  <a:pt x="444601" y="640099"/>
                </a:lnTo>
                <a:lnTo>
                  <a:pt x="452276" y="648827"/>
                </a:lnTo>
                <a:lnTo>
                  <a:pt x="460480" y="657291"/>
                </a:lnTo>
                <a:lnTo>
                  <a:pt x="468684" y="665491"/>
                </a:lnTo>
                <a:lnTo>
                  <a:pt x="477417" y="672897"/>
                </a:lnTo>
                <a:lnTo>
                  <a:pt x="486679" y="680039"/>
                </a:lnTo>
                <a:lnTo>
                  <a:pt x="496207" y="687180"/>
                </a:lnTo>
                <a:lnTo>
                  <a:pt x="505998" y="693264"/>
                </a:lnTo>
                <a:lnTo>
                  <a:pt x="516055" y="699083"/>
                </a:lnTo>
                <a:lnTo>
                  <a:pt x="526905" y="704637"/>
                </a:lnTo>
                <a:lnTo>
                  <a:pt x="537756" y="709399"/>
                </a:lnTo>
                <a:lnTo>
                  <a:pt x="548606" y="713631"/>
                </a:lnTo>
                <a:lnTo>
                  <a:pt x="559986" y="717598"/>
                </a:lnTo>
                <a:lnTo>
                  <a:pt x="571365" y="721037"/>
                </a:lnTo>
                <a:lnTo>
                  <a:pt x="583274" y="723682"/>
                </a:lnTo>
                <a:lnTo>
                  <a:pt x="595183" y="725798"/>
                </a:lnTo>
                <a:lnTo>
                  <a:pt x="607357" y="727385"/>
                </a:lnTo>
                <a:lnTo>
                  <a:pt x="619795" y="728178"/>
                </a:lnTo>
                <a:lnTo>
                  <a:pt x="632233" y="728443"/>
                </a:lnTo>
                <a:lnTo>
                  <a:pt x="644672" y="728178"/>
                </a:lnTo>
                <a:lnTo>
                  <a:pt x="657110" y="727385"/>
                </a:lnTo>
                <a:lnTo>
                  <a:pt x="669283" y="725798"/>
                </a:lnTo>
                <a:lnTo>
                  <a:pt x="681192" y="723682"/>
                </a:lnTo>
                <a:lnTo>
                  <a:pt x="693101" y="721037"/>
                </a:lnTo>
                <a:lnTo>
                  <a:pt x="704746" y="717598"/>
                </a:lnTo>
                <a:lnTo>
                  <a:pt x="715861" y="713631"/>
                </a:lnTo>
                <a:lnTo>
                  <a:pt x="726976" y="709399"/>
                </a:lnTo>
                <a:lnTo>
                  <a:pt x="737561" y="704637"/>
                </a:lnTo>
                <a:lnTo>
                  <a:pt x="748147" y="699083"/>
                </a:lnTo>
                <a:lnTo>
                  <a:pt x="758204" y="693264"/>
                </a:lnTo>
                <a:lnTo>
                  <a:pt x="767995" y="687180"/>
                </a:lnTo>
                <a:lnTo>
                  <a:pt x="777523" y="680039"/>
                </a:lnTo>
                <a:lnTo>
                  <a:pt x="786785" y="672897"/>
                </a:lnTo>
                <a:lnTo>
                  <a:pt x="795518" y="665491"/>
                </a:lnTo>
                <a:lnTo>
                  <a:pt x="803987" y="657291"/>
                </a:lnTo>
                <a:lnTo>
                  <a:pt x="811926" y="648827"/>
                </a:lnTo>
                <a:lnTo>
                  <a:pt x="819866" y="640099"/>
                </a:lnTo>
                <a:lnTo>
                  <a:pt x="826746" y="630841"/>
                </a:lnTo>
                <a:lnTo>
                  <a:pt x="833627" y="621319"/>
                </a:lnTo>
                <a:lnTo>
                  <a:pt x="839978" y="611532"/>
                </a:lnTo>
                <a:lnTo>
                  <a:pt x="845801" y="601217"/>
                </a:lnTo>
                <a:lnTo>
                  <a:pt x="851094" y="590901"/>
                </a:lnTo>
                <a:lnTo>
                  <a:pt x="856122" y="580056"/>
                </a:lnTo>
                <a:lnTo>
                  <a:pt x="860356" y="568947"/>
                </a:lnTo>
                <a:lnTo>
                  <a:pt x="864061" y="557838"/>
                </a:lnTo>
                <a:lnTo>
                  <a:pt x="867501" y="546200"/>
                </a:lnTo>
                <a:lnTo>
                  <a:pt x="870148" y="534562"/>
                </a:lnTo>
                <a:lnTo>
                  <a:pt x="872265" y="522395"/>
                </a:lnTo>
                <a:lnTo>
                  <a:pt x="873853" y="510227"/>
                </a:lnTo>
                <a:lnTo>
                  <a:pt x="874911" y="498060"/>
                </a:lnTo>
                <a:lnTo>
                  <a:pt x="875176" y="485364"/>
                </a:lnTo>
                <a:lnTo>
                  <a:pt x="874911" y="472932"/>
                </a:lnTo>
                <a:lnTo>
                  <a:pt x="873853" y="460765"/>
                </a:lnTo>
                <a:lnTo>
                  <a:pt x="872265" y="448598"/>
                </a:lnTo>
                <a:lnTo>
                  <a:pt x="870148" y="436431"/>
                </a:lnTo>
                <a:lnTo>
                  <a:pt x="867501" y="424793"/>
                </a:lnTo>
                <a:lnTo>
                  <a:pt x="864061" y="413419"/>
                </a:lnTo>
                <a:lnTo>
                  <a:pt x="860356" y="402046"/>
                </a:lnTo>
                <a:lnTo>
                  <a:pt x="856122" y="390936"/>
                </a:lnTo>
                <a:lnTo>
                  <a:pt x="851094" y="380092"/>
                </a:lnTo>
                <a:lnTo>
                  <a:pt x="845801" y="369776"/>
                </a:lnTo>
                <a:lnTo>
                  <a:pt x="839978" y="359725"/>
                </a:lnTo>
                <a:lnTo>
                  <a:pt x="833627" y="349938"/>
                </a:lnTo>
                <a:lnTo>
                  <a:pt x="826746" y="340152"/>
                </a:lnTo>
                <a:lnTo>
                  <a:pt x="819866" y="331159"/>
                </a:lnTo>
                <a:lnTo>
                  <a:pt x="811926" y="322165"/>
                </a:lnTo>
                <a:lnTo>
                  <a:pt x="803987" y="313966"/>
                </a:lnTo>
                <a:lnTo>
                  <a:pt x="795518" y="305766"/>
                </a:lnTo>
                <a:lnTo>
                  <a:pt x="786785" y="298360"/>
                </a:lnTo>
                <a:lnTo>
                  <a:pt x="777523" y="291219"/>
                </a:lnTo>
                <a:lnTo>
                  <a:pt x="767995" y="284077"/>
                </a:lnTo>
                <a:lnTo>
                  <a:pt x="758204" y="277993"/>
                </a:lnTo>
                <a:lnTo>
                  <a:pt x="748147" y="272174"/>
                </a:lnTo>
                <a:lnTo>
                  <a:pt x="737561" y="266620"/>
                </a:lnTo>
                <a:lnTo>
                  <a:pt x="726976" y="261859"/>
                </a:lnTo>
                <a:lnTo>
                  <a:pt x="715861" y="257627"/>
                </a:lnTo>
                <a:lnTo>
                  <a:pt x="704746" y="253659"/>
                </a:lnTo>
                <a:lnTo>
                  <a:pt x="693101" y="250221"/>
                </a:lnTo>
                <a:lnTo>
                  <a:pt x="681192" y="247575"/>
                </a:lnTo>
                <a:lnTo>
                  <a:pt x="669283" y="245459"/>
                </a:lnTo>
                <a:lnTo>
                  <a:pt x="657110" y="243872"/>
                </a:lnTo>
                <a:lnTo>
                  <a:pt x="644672" y="243079"/>
                </a:lnTo>
                <a:lnTo>
                  <a:pt x="632233" y="242814"/>
                </a:lnTo>
                <a:close/>
                <a:moveTo>
                  <a:pt x="291902" y="0"/>
                </a:moveTo>
                <a:lnTo>
                  <a:pt x="389026" y="0"/>
                </a:lnTo>
                <a:lnTo>
                  <a:pt x="394054" y="265"/>
                </a:lnTo>
                <a:lnTo>
                  <a:pt x="398818" y="529"/>
                </a:lnTo>
                <a:lnTo>
                  <a:pt x="403846" y="1058"/>
                </a:lnTo>
                <a:lnTo>
                  <a:pt x="408610" y="1852"/>
                </a:lnTo>
                <a:lnTo>
                  <a:pt x="413373" y="2910"/>
                </a:lnTo>
                <a:lnTo>
                  <a:pt x="417872" y="4232"/>
                </a:lnTo>
                <a:lnTo>
                  <a:pt x="422636" y="5819"/>
                </a:lnTo>
                <a:lnTo>
                  <a:pt x="426870" y="7406"/>
                </a:lnTo>
                <a:lnTo>
                  <a:pt x="431104" y="9522"/>
                </a:lnTo>
                <a:lnTo>
                  <a:pt x="435339" y="11903"/>
                </a:lnTo>
                <a:lnTo>
                  <a:pt x="439308" y="14019"/>
                </a:lnTo>
                <a:lnTo>
                  <a:pt x="443543" y="16664"/>
                </a:lnTo>
                <a:lnTo>
                  <a:pt x="447248" y="19309"/>
                </a:lnTo>
                <a:lnTo>
                  <a:pt x="450953" y="21954"/>
                </a:lnTo>
                <a:lnTo>
                  <a:pt x="454393" y="25128"/>
                </a:lnTo>
                <a:lnTo>
                  <a:pt x="457569" y="28302"/>
                </a:lnTo>
                <a:lnTo>
                  <a:pt x="461009" y="31741"/>
                </a:lnTo>
                <a:lnTo>
                  <a:pt x="464185" y="35179"/>
                </a:lnTo>
                <a:lnTo>
                  <a:pt x="466831" y="38882"/>
                </a:lnTo>
                <a:lnTo>
                  <a:pt x="469478" y="42585"/>
                </a:lnTo>
                <a:lnTo>
                  <a:pt x="472124" y="46553"/>
                </a:lnTo>
                <a:lnTo>
                  <a:pt x="474241" y="50785"/>
                </a:lnTo>
                <a:lnTo>
                  <a:pt x="476358" y="55017"/>
                </a:lnTo>
                <a:lnTo>
                  <a:pt x="478476" y="59249"/>
                </a:lnTo>
                <a:lnTo>
                  <a:pt x="480328" y="63481"/>
                </a:lnTo>
                <a:lnTo>
                  <a:pt x="481916" y="68242"/>
                </a:lnTo>
                <a:lnTo>
                  <a:pt x="483239" y="72739"/>
                </a:lnTo>
                <a:lnTo>
                  <a:pt x="484298" y="77500"/>
                </a:lnTo>
                <a:lnTo>
                  <a:pt x="485092" y="82261"/>
                </a:lnTo>
                <a:lnTo>
                  <a:pt x="485621" y="87286"/>
                </a:lnTo>
                <a:lnTo>
                  <a:pt x="486150" y="92047"/>
                </a:lnTo>
                <a:lnTo>
                  <a:pt x="486150" y="97073"/>
                </a:lnTo>
                <a:lnTo>
                  <a:pt x="1069689" y="97073"/>
                </a:lnTo>
                <a:lnTo>
                  <a:pt x="1074717" y="97073"/>
                </a:lnTo>
                <a:lnTo>
                  <a:pt x="1079745" y="97602"/>
                </a:lnTo>
                <a:lnTo>
                  <a:pt x="1084509" y="98131"/>
                </a:lnTo>
                <a:lnTo>
                  <a:pt x="1089273" y="98925"/>
                </a:lnTo>
                <a:lnTo>
                  <a:pt x="1093772" y="99983"/>
                </a:lnTo>
                <a:lnTo>
                  <a:pt x="1098535" y="101305"/>
                </a:lnTo>
                <a:lnTo>
                  <a:pt x="1103034" y="102892"/>
                </a:lnTo>
                <a:lnTo>
                  <a:pt x="1107533" y="104744"/>
                </a:lnTo>
                <a:lnTo>
                  <a:pt x="1111767" y="106595"/>
                </a:lnTo>
                <a:lnTo>
                  <a:pt x="1115737" y="108711"/>
                </a:lnTo>
                <a:lnTo>
                  <a:pt x="1119971" y="111092"/>
                </a:lnTo>
                <a:lnTo>
                  <a:pt x="1123941" y="113737"/>
                </a:lnTo>
                <a:lnTo>
                  <a:pt x="1127646" y="116382"/>
                </a:lnTo>
                <a:lnTo>
                  <a:pt x="1131351" y="119027"/>
                </a:lnTo>
                <a:lnTo>
                  <a:pt x="1134791" y="122201"/>
                </a:lnTo>
                <a:lnTo>
                  <a:pt x="1138496" y="125639"/>
                </a:lnTo>
                <a:lnTo>
                  <a:pt x="1141672" y="128813"/>
                </a:lnTo>
                <a:lnTo>
                  <a:pt x="1144583" y="132252"/>
                </a:lnTo>
                <a:lnTo>
                  <a:pt x="1147494" y="135955"/>
                </a:lnTo>
                <a:lnTo>
                  <a:pt x="1150141" y="139658"/>
                </a:lnTo>
                <a:lnTo>
                  <a:pt x="1152522" y="143890"/>
                </a:lnTo>
                <a:lnTo>
                  <a:pt x="1155169" y="147858"/>
                </a:lnTo>
                <a:lnTo>
                  <a:pt x="1157286" y="152090"/>
                </a:lnTo>
                <a:lnTo>
                  <a:pt x="1159139" y="156322"/>
                </a:lnTo>
                <a:lnTo>
                  <a:pt x="1160991" y="160818"/>
                </a:lnTo>
                <a:lnTo>
                  <a:pt x="1162579" y="165315"/>
                </a:lnTo>
                <a:lnTo>
                  <a:pt x="1163902" y="169811"/>
                </a:lnTo>
                <a:lnTo>
                  <a:pt x="1164961" y="174573"/>
                </a:lnTo>
                <a:lnTo>
                  <a:pt x="1165755" y="179334"/>
                </a:lnTo>
                <a:lnTo>
                  <a:pt x="1166284" y="184359"/>
                </a:lnTo>
                <a:lnTo>
                  <a:pt x="1166813" y="189120"/>
                </a:lnTo>
                <a:lnTo>
                  <a:pt x="1166813" y="194146"/>
                </a:lnTo>
                <a:lnTo>
                  <a:pt x="1166813" y="777111"/>
                </a:lnTo>
                <a:lnTo>
                  <a:pt x="1166813" y="782137"/>
                </a:lnTo>
                <a:lnTo>
                  <a:pt x="1166284" y="786898"/>
                </a:lnTo>
                <a:lnTo>
                  <a:pt x="1165755" y="791924"/>
                </a:lnTo>
                <a:lnTo>
                  <a:pt x="1164961" y="796949"/>
                </a:lnTo>
                <a:lnTo>
                  <a:pt x="1163902" y="801446"/>
                </a:lnTo>
                <a:lnTo>
                  <a:pt x="1162579" y="805942"/>
                </a:lnTo>
                <a:lnTo>
                  <a:pt x="1160991" y="810439"/>
                </a:lnTo>
                <a:lnTo>
                  <a:pt x="1159139" y="815200"/>
                </a:lnTo>
                <a:lnTo>
                  <a:pt x="1157286" y="819432"/>
                </a:lnTo>
                <a:lnTo>
                  <a:pt x="1155169" y="823400"/>
                </a:lnTo>
                <a:lnTo>
                  <a:pt x="1152522" y="827632"/>
                </a:lnTo>
                <a:lnTo>
                  <a:pt x="1150141" y="831335"/>
                </a:lnTo>
                <a:lnTo>
                  <a:pt x="1147494" y="835567"/>
                </a:lnTo>
                <a:lnTo>
                  <a:pt x="1144583" y="839005"/>
                </a:lnTo>
                <a:lnTo>
                  <a:pt x="1141672" y="842708"/>
                </a:lnTo>
                <a:lnTo>
                  <a:pt x="1138496" y="845882"/>
                </a:lnTo>
                <a:lnTo>
                  <a:pt x="1134791" y="849056"/>
                </a:lnTo>
                <a:lnTo>
                  <a:pt x="1131351" y="852495"/>
                </a:lnTo>
                <a:lnTo>
                  <a:pt x="1127646" y="855140"/>
                </a:lnTo>
                <a:lnTo>
                  <a:pt x="1123941" y="858049"/>
                </a:lnTo>
                <a:lnTo>
                  <a:pt x="1119971" y="860430"/>
                </a:lnTo>
                <a:lnTo>
                  <a:pt x="1115737" y="862811"/>
                </a:lnTo>
                <a:lnTo>
                  <a:pt x="1111767" y="864927"/>
                </a:lnTo>
                <a:lnTo>
                  <a:pt x="1107533" y="866778"/>
                </a:lnTo>
                <a:lnTo>
                  <a:pt x="1103034" y="868630"/>
                </a:lnTo>
                <a:lnTo>
                  <a:pt x="1098535" y="870217"/>
                </a:lnTo>
                <a:lnTo>
                  <a:pt x="1093772" y="871539"/>
                </a:lnTo>
                <a:lnTo>
                  <a:pt x="1089273" y="872597"/>
                </a:lnTo>
                <a:lnTo>
                  <a:pt x="1084509" y="873655"/>
                </a:lnTo>
                <a:lnTo>
                  <a:pt x="1079745" y="874184"/>
                </a:lnTo>
                <a:lnTo>
                  <a:pt x="1074717" y="874449"/>
                </a:lnTo>
                <a:lnTo>
                  <a:pt x="1069689" y="874713"/>
                </a:lnTo>
                <a:lnTo>
                  <a:pt x="97124" y="874713"/>
                </a:lnTo>
                <a:lnTo>
                  <a:pt x="92361" y="874449"/>
                </a:lnTo>
                <a:lnTo>
                  <a:pt x="87332" y="874184"/>
                </a:lnTo>
                <a:lnTo>
                  <a:pt x="82304" y="873655"/>
                </a:lnTo>
                <a:lnTo>
                  <a:pt x="77541" y="872597"/>
                </a:lnTo>
                <a:lnTo>
                  <a:pt x="73042" y="871539"/>
                </a:lnTo>
                <a:lnTo>
                  <a:pt x="68543" y="870217"/>
                </a:lnTo>
                <a:lnTo>
                  <a:pt x="63779" y="868630"/>
                </a:lnTo>
                <a:lnTo>
                  <a:pt x="59545" y="866778"/>
                </a:lnTo>
                <a:lnTo>
                  <a:pt x="55311" y="864927"/>
                </a:lnTo>
                <a:lnTo>
                  <a:pt x="51076" y="862811"/>
                </a:lnTo>
                <a:lnTo>
                  <a:pt x="47107" y="860430"/>
                </a:lnTo>
                <a:lnTo>
                  <a:pt x="42872" y="858049"/>
                </a:lnTo>
                <a:lnTo>
                  <a:pt x="39167" y="855140"/>
                </a:lnTo>
                <a:lnTo>
                  <a:pt x="35462" y="852495"/>
                </a:lnTo>
                <a:lnTo>
                  <a:pt x="32022" y="849056"/>
                </a:lnTo>
                <a:lnTo>
                  <a:pt x="28846" y="845882"/>
                </a:lnTo>
                <a:lnTo>
                  <a:pt x="25406" y="842708"/>
                </a:lnTo>
                <a:lnTo>
                  <a:pt x="22230" y="839005"/>
                </a:lnTo>
                <a:lnTo>
                  <a:pt x="19319" y="835567"/>
                </a:lnTo>
                <a:lnTo>
                  <a:pt x="16673" y="831335"/>
                </a:lnTo>
                <a:lnTo>
                  <a:pt x="14291" y="827632"/>
                </a:lnTo>
                <a:lnTo>
                  <a:pt x="11909" y="823400"/>
                </a:lnTo>
                <a:lnTo>
                  <a:pt x="9792" y="819432"/>
                </a:lnTo>
                <a:lnTo>
                  <a:pt x="7675" y="815200"/>
                </a:lnTo>
                <a:lnTo>
                  <a:pt x="5822" y="810439"/>
                </a:lnTo>
                <a:lnTo>
                  <a:pt x="4499" y="805942"/>
                </a:lnTo>
                <a:lnTo>
                  <a:pt x="3176" y="801446"/>
                </a:lnTo>
                <a:lnTo>
                  <a:pt x="2117" y="796949"/>
                </a:lnTo>
                <a:lnTo>
                  <a:pt x="1059" y="791924"/>
                </a:lnTo>
                <a:lnTo>
                  <a:pt x="529" y="786898"/>
                </a:lnTo>
                <a:lnTo>
                  <a:pt x="265" y="782137"/>
                </a:lnTo>
                <a:lnTo>
                  <a:pt x="40" y="777875"/>
                </a:lnTo>
                <a:lnTo>
                  <a:pt x="0" y="777875"/>
                </a:lnTo>
                <a:lnTo>
                  <a:pt x="0" y="777111"/>
                </a:lnTo>
                <a:lnTo>
                  <a:pt x="0" y="194146"/>
                </a:lnTo>
                <a:lnTo>
                  <a:pt x="0" y="193675"/>
                </a:lnTo>
                <a:lnTo>
                  <a:pt x="25" y="193675"/>
                </a:lnTo>
                <a:lnTo>
                  <a:pt x="265" y="189120"/>
                </a:lnTo>
                <a:lnTo>
                  <a:pt x="529" y="184359"/>
                </a:lnTo>
                <a:lnTo>
                  <a:pt x="1059" y="179334"/>
                </a:lnTo>
                <a:lnTo>
                  <a:pt x="2117" y="174573"/>
                </a:lnTo>
                <a:lnTo>
                  <a:pt x="3176" y="169811"/>
                </a:lnTo>
                <a:lnTo>
                  <a:pt x="4499" y="165315"/>
                </a:lnTo>
                <a:lnTo>
                  <a:pt x="5822" y="160818"/>
                </a:lnTo>
                <a:lnTo>
                  <a:pt x="7675" y="156322"/>
                </a:lnTo>
                <a:lnTo>
                  <a:pt x="9792" y="152090"/>
                </a:lnTo>
                <a:lnTo>
                  <a:pt x="11909" y="147858"/>
                </a:lnTo>
                <a:lnTo>
                  <a:pt x="14291" y="143890"/>
                </a:lnTo>
                <a:lnTo>
                  <a:pt x="16673" y="139658"/>
                </a:lnTo>
                <a:lnTo>
                  <a:pt x="19319" y="135955"/>
                </a:lnTo>
                <a:lnTo>
                  <a:pt x="22230" y="132252"/>
                </a:lnTo>
                <a:lnTo>
                  <a:pt x="25406" y="128813"/>
                </a:lnTo>
                <a:lnTo>
                  <a:pt x="28846" y="125639"/>
                </a:lnTo>
                <a:lnTo>
                  <a:pt x="32022" y="122201"/>
                </a:lnTo>
                <a:lnTo>
                  <a:pt x="35462" y="119027"/>
                </a:lnTo>
                <a:lnTo>
                  <a:pt x="39167" y="116382"/>
                </a:lnTo>
                <a:lnTo>
                  <a:pt x="42872" y="113737"/>
                </a:lnTo>
                <a:lnTo>
                  <a:pt x="47107" y="111092"/>
                </a:lnTo>
                <a:lnTo>
                  <a:pt x="51076" y="108711"/>
                </a:lnTo>
                <a:lnTo>
                  <a:pt x="55311" y="106595"/>
                </a:lnTo>
                <a:lnTo>
                  <a:pt x="59545" y="104744"/>
                </a:lnTo>
                <a:lnTo>
                  <a:pt x="63779" y="102892"/>
                </a:lnTo>
                <a:lnTo>
                  <a:pt x="68543" y="101305"/>
                </a:lnTo>
                <a:lnTo>
                  <a:pt x="73042" y="99983"/>
                </a:lnTo>
                <a:lnTo>
                  <a:pt x="77541" y="98925"/>
                </a:lnTo>
                <a:lnTo>
                  <a:pt x="82304" y="98131"/>
                </a:lnTo>
                <a:lnTo>
                  <a:pt x="87332" y="97602"/>
                </a:lnTo>
                <a:lnTo>
                  <a:pt x="92361" y="97073"/>
                </a:lnTo>
                <a:lnTo>
                  <a:pt x="97124" y="97073"/>
                </a:lnTo>
                <a:lnTo>
                  <a:pt x="194513" y="97073"/>
                </a:lnTo>
                <a:lnTo>
                  <a:pt x="194778" y="92047"/>
                </a:lnTo>
                <a:lnTo>
                  <a:pt x="195042" y="87286"/>
                </a:lnTo>
                <a:lnTo>
                  <a:pt x="195836" y="82261"/>
                </a:lnTo>
                <a:lnTo>
                  <a:pt x="196630" y="77500"/>
                </a:lnTo>
                <a:lnTo>
                  <a:pt x="197953" y="72739"/>
                </a:lnTo>
                <a:lnTo>
                  <a:pt x="199277" y="68242"/>
                </a:lnTo>
                <a:lnTo>
                  <a:pt x="200600" y="63481"/>
                </a:lnTo>
                <a:lnTo>
                  <a:pt x="202452" y="59249"/>
                </a:lnTo>
                <a:lnTo>
                  <a:pt x="204305" y="55017"/>
                </a:lnTo>
                <a:lnTo>
                  <a:pt x="206422" y="50785"/>
                </a:lnTo>
                <a:lnTo>
                  <a:pt x="208804" y="46553"/>
                </a:lnTo>
                <a:lnTo>
                  <a:pt x="211186" y="42585"/>
                </a:lnTo>
                <a:lnTo>
                  <a:pt x="213832" y="38882"/>
                </a:lnTo>
                <a:lnTo>
                  <a:pt x="217008" y="35179"/>
                </a:lnTo>
                <a:lnTo>
                  <a:pt x="219919" y="31741"/>
                </a:lnTo>
                <a:lnTo>
                  <a:pt x="223095" y="28302"/>
                </a:lnTo>
                <a:lnTo>
                  <a:pt x="226535" y="25128"/>
                </a:lnTo>
                <a:lnTo>
                  <a:pt x="229975" y="21954"/>
                </a:lnTo>
                <a:lnTo>
                  <a:pt x="233680" y="19309"/>
                </a:lnTo>
                <a:lnTo>
                  <a:pt x="237650" y="16664"/>
                </a:lnTo>
                <a:lnTo>
                  <a:pt x="241355" y="14019"/>
                </a:lnTo>
                <a:lnTo>
                  <a:pt x="245589" y="11903"/>
                </a:lnTo>
                <a:lnTo>
                  <a:pt x="249559" y="9522"/>
                </a:lnTo>
                <a:lnTo>
                  <a:pt x="254058" y="7406"/>
                </a:lnTo>
                <a:lnTo>
                  <a:pt x="258557" y="5819"/>
                </a:lnTo>
                <a:lnTo>
                  <a:pt x="262791" y="4232"/>
                </a:lnTo>
                <a:lnTo>
                  <a:pt x="267555" y="2910"/>
                </a:lnTo>
                <a:lnTo>
                  <a:pt x="272054" y="1852"/>
                </a:lnTo>
                <a:lnTo>
                  <a:pt x="277082" y="1058"/>
                </a:lnTo>
                <a:lnTo>
                  <a:pt x="281845" y="529"/>
                </a:lnTo>
                <a:lnTo>
                  <a:pt x="286874" y="265"/>
                </a:lnTo>
                <a:lnTo>
                  <a:pt x="291902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lIns="68580" tIns="34290" rIns="68580" bIns="34290"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FFFFFF"/>
              </a:solidFill>
              <a:latin typeface="微软雅黑"/>
              <a:ea typeface="微软雅黑"/>
              <a:sym typeface="微软雅黑"/>
            </a:endParaRPr>
          </a:p>
        </p:txBody>
      </p:sp>
      <p:sp>
        <p:nvSpPr>
          <p:cNvPr id="18" name="话筒"/>
          <p:cNvSpPr/>
          <p:nvPr/>
        </p:nvSpPr>
        <p:spPr>
          <a:xfrm>
            <a:off x="5730025" y="3106363"/>
            <a:ext cx="414338" cy="622935"/>
          </a:xfrm>
          <a:custGeom>
            <a:gdLst>
              <a:gd name="connsiteX0" fmla="*/ 788945 w 3886200"/>
              <a:gd name="connsiteY0" fmla="*/ 3994579 h 7565524"/>
              <a:gd name="connsiteX1" fmla="*/ 793367 w 3886200"/>
              <a:gd name="connsiteY1" fmla="*/ 4082152 h 7565524"/>
              <a:gd name="connsiteX2" fmla="*/ 1943100 w 3886200"/>
              <a:gd name="connsiteY2" fmla="*/ 5119688 h 7565524"/>
              <a:gd name="connsiteX3" fmla="*/ 3092833 w 3886200"/>
              <a:gd name="connsiteY3" fmla="*/ 4082152 h 7565524"/>
              <a:gd name="connsiteX4" fmla="*/ 3097256 w 3886200"/>
              <a:gd name="connsiteY4" fmla="*/ 3994579 h 7565524"/>
              <a:gd name="connsiteX5" fmla="*/ 3087777 w 3886200"/>
              <a:gd name="connsiteY5" fmla="*/ 4031441 h 7565524"/>
              <a:gd name="connsiteX6" fmla="*/ 1943100 w 3886200"/>
              <a:gd name="connsiteY6" fmla="*/ 4873587 h 7565524"/>
              <a:gd name="connsiteX7" fmla="*/ 798423 w 3886200"/>
              <a:gd name="connsiteY7" fmla="*/ 4031441 h 7565524"/>
              <a:gd name="connsiteX8" fmla="*/ 0 w 3886200"/>
              <a:gd name="connsiteY8" fmla="*/ 3009901 h 7565524"/>
              <a:gd name="connsiteX9" fmla="*/ 308086 w 3886200"/>
              <a:gd name="connsiteY9" fmla="*/ 3009901 h 7565524"/>
              <a:gd name="connsiteX10" fmla="*/ 308086 w 3886200"/>
              <a:gd name="connsiteY10" fmla="*/ 4175662 h 7565524"/>
              <a:gd name="connsiteX11" fmla="*/ 1943101 w 3886200"/>
              <a:gd name="connsiteY11" fmla="*/ 5810677 h 7565524"/>
              <a:gd name="connsiteX12" fmla="*/ 1943100 w 3886200"/>
              <a:gd name="connsiteY12" fmla="*/ 5810678 h 7565524"/>
              <a:gd name="connsiteX13" fmla="*/ 3578115 w 3886200"/>
              <a:gd name="connsiteY13" fmla="*/ 4175663 h 7565524"/>
              <a:gd name="connsiteX14" fmla="*/ 3578116 w 3886200"/>
              <a:gd name="connsiteY14" fmla="*/ 3009901 h 7565524"/>
              <a:gd name="connsiteX15" fmla="*/ 3886200 w 3886200"/>
              <a:gd name="connsiteY15" fmla="*/ 3009901 h 7565524"/>
              <a:gd name="connsiteX16" fmla="*/ 3886200 w 3886200"/>
              <a:gd name="connsiteY16" fmla="*/ 4235878 h 7565524"/>
              <a:gd name="connsiteX17" fmla="*/ 2520919 w 3886200"/>
              <a:gd name="connsiteY17" fmla="*/ 6091620 h 7565524"/>
              <a:gd name="connsiteX18" fmla="*/ 2336800 w 3886200"/>
              <a:gd name="connsiteY18" fmla="*/ 6138961 h 7565524"/>
              <a:gd name="connsiteX19" fmla="*/ 2336800 w 3886200"/>
              <a:gd name="connsiteY19" fmla="*/ 6591300 h 7565524"/>
              <a:gd name="connsiteX20" fmla="*/ 3062539 w 3886200"/>
              <a:gd name="connsiteY20" fmla="*/ 6591300 h 7565524"/>
              <a:gd name="connsiteX21" fmla="*/ 3549651 w 3886200"/>
              <a:gd name="connsiteY21" fmla="*/ 7078412 h 7565524"/>
              <a:gd name="connsiteX22" fmla="*/ 3549650 w 3886200"/>
              <a:gd name="connsiteY22" fmla="*/ 7078412 h 7565524"/>
              <a:gd name="connsiteX23" fmla="*/ 3062538 w 3886200"/>
              <a:gd name="connsiteY23" fmla="*/ 7565524 h 7565524"/>
              <a:gd name="connsiteX24" fmla="*/ 823662 w 3886200"/>
              <a:gd name="connsiteY24" fmla="*/ 7565523 h 7565524"/>
              <a:gd name="connsiteX25" fmla="*/ 346447 w 3886200"/>
              <a:gd name="connsiteY25" fmla="*/ 7176581 h 7565524"/>
              <a:gd name="connsiteX26" fmla="*/ 336550 w 3886200"/>
              <a:gd name="connsiteY26" fmla="*/ 7078412 h 7565524"/>
              <a:gd name="connsiteX27" fmla="*/ 346447 w 3886200"/>
              <a:gd name="connsiteY27" fmla="*/ 6980242 h 7565524"/>
              <a:gd name="connsiteX28" fmla="*/ 823662 w 3886200"/>
              <a:gd name="connsiteY28" fmla="*/ 6591300 h 7565524"/>
              <a:gd name="connsiteX29" fmla="*/ 1549400 w 3886200"/>
              <a:gd name="connsiteY29" fmla="*/ 6591300 h 7565524"/>
              <a:gd name="connsiteX30" fmla="*/ 1549400 w 3886200"/>
              <a:gd name="connsiteY30" fmla="*/ 6138961 h 7565524"/>
              <a:gd name="connsiteX31" fmla="*/ 1365282 w 3886200"/>
              <a:gd name="connsiteY31" fmla="*/ 6091620 h 7565524"/>
              <a:gd name="connsiteX32" fmla="*/ 0 w 3886200"/>
              <a:gd name="connsiteY32" fmla="*/ 4235878 h 7565524"/>
              <a:gd name="connsiteX33" fmla="*/ 622300 w 3886200"/>
              <a:gd name="connsiteY33" fmla="*/ 2818278 h 7565524"/>
              <a:gd name="connsiteX34" fmla="*/ 3263900 w 3886200"/>
              <a:gd name="connsiteY34" fmla="*/ 2818278 h 7565524"/>
              <a:gd name="connsiteX35" fmla="*/ 3263900 w 3886200"/>
              <a:gd name="connsiteY35" fmla="*/ 4152900 h 7565524"/>
              <a:gd name="connsiteX36" fmla="*/ 1943100 w 3886200"/>
              <a:gd name="connsiteY36" fmla="*/ 5473700 h 7565524"/>
              <a:gd name="connsiteX37" fmla="*/ 622300 w 3886200"/>
              <a:gd name="connsiteY37" fmla="*/ 4152900 h 7565524"/>
              <a:gd name="connsiteX38" fmla="*/ 622300 w 3886200"/>
              <a:gd name="connsiteY38" fmla="*/ 2432670 h 7565524"/>
              <a:gd name="connsiteX39" fmla="*/ 3263900 w 3886200"/>
              <a:gd name="connsiteY39" fmla="*/ 2432670 h 7565524"/>
              <a:gd name="connsiteX40" fmla="*/ 3263900 w 3886200"/>
              <a:gd name="connsiteY40" fmla="*/ 2655422 h 7565524"/>
              <a:gd name="connsiteX41" fmla="*/ 622300 w 3886200"/>
              <a:gd name="connsiteY41" fmla="*/ 2655422 h 7565524"/>
              <a:gd name="connsiteX42" fmla="*/ 622300 w 3886200"/>
              <a:gd name="connsiteY42" fmla="*/ 2047063 h 7565524"/>
              <a:gd name="connsiteX43" fmla="*/ 3263900 w 3886200"/>
              <a:gd name="connsiteY43" fmla="*/ 2047063 h 7565524"/>
              <a:gd name="connsiteX44" fmla="*/ 3263900 w 3886200"/>
              <a:gd name="connsiteY44" fmla="*/ 2269814 h 7565524"/>
              <a:gd name="connsiteX45" fmla="*/ 622300 w 3886200"/>
              <a:gd name="connsiteY45" fmla="*/ 2269814 h 7565524"/>
              <a:gd name="connsiteX46" fmla="*/ 622300 w 3886200"/>
              <a:gd name="connsiteY46" fmla="*/ 1661456 h 7565524"/>
              <a:gd name="connsiteX47" fmla="*/ 3263900 w 3886200"/>
              <a:gd name="connsiteY47" fmla="*/ 1661456 h 7565524"/>
              <a:gd name="connsiteX48" fmla="*/ 3263900 w 3886200"/>
              <a:gd name="connsiteY48" fmla="*/ 1884207 h 7565524"/>
              <a:gd name="connsiteX49" fmla="*/ 622300 w 3886200"/>
              <a:gd name="connsiteY49" fmla="*/ 1884207 h 7565524"/>
              <a:gd name="connsiteX50" fmla="*/ 1943100 w 3886200"/>
              <a:gd name="connsiteY50" fmla="*/ 0 h 7565524"/>
              <a:gd name="connsiteX51" fmla="*/ 3263900 w 3886200"/>
              <a:gd name="connsiteY51" fmla="*/ 1320800 h 7565524"/>
              <a:gd name="connsiteX52" fmla="*/ 3263900 w 3886200"/>
              <a:gd name="connsiteY52" fmla="*/ 1498600 h 7565524"/>
              <a:gd name="connsiteX53" fmla="*/ 622300 w 3886200"/>
              <a:gd name="connsiteY53" fmla="*/ 1498600 h 7565524"/>
              <a:gd name="connsiteX54" fmla="*/ 622300 w 3886200"/>
              <a:gd name="connsiteY54" fmla="*/ 1320800 h 7565524"/>
              <a:gd name="connsiteX55" fmla="*/ 1943100 w 3886200"/>
              <a:gd name="connsiteY55" fmla="*/ 0 h 7565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3886200" h="7565524">
                <a:moveTo>
                  <a:pt x="788945" y="3994579"/>
                </a:moveTo>
                <a:lnTo>
                  <a:pt x="793367" y="4082152"/>
                </a:lnTo>
                <a:cubicBezTo>
                  <a:pt x="852550" y="4664920"/>
                  <a:pt x="1344717" y="5119688"/>
                  <a:pt x="1943100" y="5119688"/>
                </a:cubicBezTo>
                <a:cubicBezTo>
                  <a:pt x="2541483" y="5119688"/>
                  <a:pt x="3033650" y="4664920"/>
                  <a:pt x="3092833" y="4082152"/>
                </a:cubicBezTo>
                <a:lnTo>
                  <a:pt x="3097256" y="3994579"/>
                </a:lnTo>
                <a:lnTo>
                  <a:pt x="3087777" y="4031441"/>
                </a:lnTo>
                <a:cubicBezTo>
                  <a:pt x="2936026" y="4519338"/>
                  <a:pt x="2480933" y="4873587"/>
                  <a:pt x="1943100" y="4873587"/>
                </a:cubicBezTo>
                <a:cubicBezTo>
                  <a:pt x="1405268" y="4873587"/>
                  <a:pt x="950175" y="4519338"/>
                  <a:pt x="798423" y="4031441"/>
                </a:cubicBezTo>
                <a:close/>
                <a:moveTo>
                  <a:pt x="0" y="3009901"/>
                </a:moveTo>
                <a:lnTo>
                  <a:pt x="308086" y="3009901"/>
                </a:lnTo>
                <a:lnTo>
                  <a:pt x="308086" y="4175662"/>
                </a:lnTo>
                <a:cubicBezTo>
                  <a:pt x="308086" y="5078656"/>
                  <a:pt x="1040107" y="5810677"/>
                  <a:pt x="1943101" y="5810677"/>
                </a:cubicBezTo>
                <a:lnTo>
                  <a:pt x="1943100" y="5810678"/>
                </a:lnTo>
                <a:cubicBezTo>
                  <a:pt x="2846094" y="5810678"/>
                  <a:pt x="3578115" y="5078657"/>
                  <a:pt x="3578115" y="4175663"/>
                </a:cubicBezTo>
                <a:lnTo>
                  <a:pt x="3578116" y="3009901"/>
                </a:lnTo>
                <a:lnTo>
                  <a:pt x="3886200" y="3009901"/>
                </a:lnTo>
                <a:lnTo>
                  <a:pt x="3886200" y="4235878"/>
                </a:lnTo>
                <a:cubicBezTo>
                  <a:pt x="3886200" y="5107807"/>
                  <a:pt x="3311893" y="5845601"/>
                  <a:pt x="2520919" y="6091620"/>
                </a:cubicBezTo>
                <a:lnTo>
                  <a:pt x="2336800" y="6138961"/>
                </a:lnTo>
                <a:lnTo>
                  <a:pt x="2336800" y="6591300"/>
                </a:lnTo>
                <a:lnTo>
                  <a:pt x="3062539" y="6591300"/>
                </a:lnTo>
                <a:cubicBezTo>
                  <a:pt x="3331564" y="6591300"/>
                  <a:pt x="3549651" y="6809387"/>
                  <a:pt x="3549651" y="7078412"/>
                </a:cubicBezTo>
                <a:lnTo>
                  <a:pt x="3549650" y="7078412"/>
                </a:lnTo>
                <a:cubicBezTo>
                  <a:pt x="3549650" y="7347437"/>
                  <a:pt x="3331563" y="7565524"/>
                  <a:pt x="3062538" y="7565524"/>
                </a:cubicBezTo>
                <a:lnTo>
                  <a:pt x="823662" y="7565523"/>
                </a:lnTo>
                <a:cubicBezTo>
                  <a:pt x="588265" y="7565523"/>
                  <a:pt x="391868" y="7398550"/>
                  <a:pt x="346447" y="7176581"/>
                </a:cubicBezTo>
                <a:lnTo>
                  <a:pt x="336550" y="7078412"/>
                </a:lnTo>
                <a:lnTo>
                  <a:pt x="346447" y="6980242"/>
                </a:lnTo>
                <a:cubicBezTo>
                  <a:pt x="391868" y="6758273"/>
                  <a:pt x="588265" y="6591300"/>
                  <a:pt x="823662" y="6591300"/>
                </a:cubicBezTo>
                <a:lnTo>
                  <a:pt x="1549400" y="6591300"/>
                </a:lnTo>
                <a:lnTo>
                  <a:pt x="1549400" y="6138961"/>
                </a:lnTo>
                <a:lnTo>
                  <a:pt x="1365282" y="6091620"/>
                </a:lnTo>
                <a:cubicBezTo>
                  <a:pt x="574307" y="5845601"/>
                  <a:pt x="0" y="5107807"/>
                  <a:pt x="0" y="4235878"/>
                </a:cubicBezTo>
                <a:close/>
                <a:moveTo>
                  <a:pt x="622300" y="2818278"/>
                </a:moveTo>
                <a:lnTo>
                  <a:pt x="3263900" y="2818278"/>
                </a:lnTo>
                <a:lnTo>
                  <a:pt x="3263900" y="4152900"/>
                </a:lnTo>
                <a:cubicBezTo>
                  <a:pt x="3263900" y="4882358"/>
                  <a:pt x="2672558" y="5473700"/>
                  <a:pt x="1943100" y="5473700"/>
                </a:cubicBezTo>
                <a:cubicBezTo>
                  <a:pt x="1213642" y="5473700"/>
                  <a:pt x="622300" y="4882358"/>
                  <a:pt x="622300" y="4152900"/>
                </a:cubicBezTo>
                <a:close/>
                <a:moveTo>
                  <a:pt x="622300" y="2432670"/>
                </a:moveTo>
                <a:lnTo>
                  <a:pt x="3263900" y="2432670"/>
                </a:lnTo>
                <a:lnTo>
                  <a:pt x="3263900" y="2655422"/>
                </a:lnTo>
                <a:lnTo>
                  <a:pt x="622300" y="2655422"/>
                </a:lnTo>
                <a:close/>
                <a:moveTo>
                  <a:pt x="622300" y="2047063"/>
                </a:moveTo>
                <a:lnTo>
                  <a:pt x="3263900" y="2047063"/>
                </a:lnTo>
                <a:lnTo>
                  <a:pt x="3263900" y="2269814"/>
                </a:lnTo>
                <a:lnTo>
                  <a:pt x="622300" y="2269814"/>
                </a:lnTo>
                <a:close/>
                <a:moveTo>
                  <a:pt x="622300" y="1661456"/>
                </a:moveTo>
                <a:lnTo>
                  <a:pt x="3263900" y="1661456"/>
                </a:lnTo>
                <a:lnTo>
                  <a:pt x="3263900" y="1884207"/>
                </a:lnTo>
                <a:lnTo>
                  <a:pt x="622300" y="1884207"/>
                </a:lnTo>
                <a:close/>
                <a:moveTo>
                  <a:pt x="1943100" y="0"/>
                </a:moveTo>
                <a:cubicBezTo>
                  <a:pt x="2672558" y="0"/>
                  <a:pt x="3263900" y="591342"/>
                  <a:pt x="3263900" y="1320800"/>
                </a:cubicBezTo>
                <a:lnTo>
                  <a:pt x="3263900" y="1498600"/>
                </a:lnTo>
                <a:lnTo>
                  <a:pt x="622300" y="1498600"/>
                </a:lnTo>
                <a:lnTo>
                  <a:pt x="622300" y="1320800"/>
                </a:lnTo>
                <a:cubicBezTo>
                  <a:pt x="622300" y="591342"/>
                  <a:pt x="1213642" y="0"/>
                  <a:pt x="1943100" y="0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rgbClr val="FFFFFF"/>
              </a:solidFill>
              <a:latin typeface="微软雅黑"/>
              <a:ea typeface="微软雅黑"/>
              <a:sym typeface="微软雅黑"/>
            </a:endParaRPr>
          </a:p>
        </p:txBody>
      </p:sp>
      <p:sp>
        <p:nvSpPr>
          <p:cNvPr id="23" name="文本框 22"/>
          <p:cNvSpPr txBox="1"/>
          <p:nvPr/>
        </p:nvSpPr>
        <p:spPr>
          <a:xfrm flipH="1">
            <a:off x="6600412" y="858990"/>
            <a:ext cx="2461538" cy="900246"/>
          </a:xfrm>
          <a:prstGeom prst="rect">
            <a:avLst/>
          </a:prstGeom>
          <a:noFill/>
          <a:ln w="9525">
            <a:noFill/>
            <a:miter/>
          </a:ln>
          <a:effectLst>
            <a:outerShdw sx="999" sy="999" algn="ctr" rotWithShape="0">
              <a:srgbClr val="000000"/>
            </a:outerShdw>
          </a:effectLst>
        </p:spPr>
        <p:txBody>
          <a:bodyPr wrap="square" lIns="68580" tIns="34290" rIns="68580" bIns="34290" anchor="t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  <a:sym typeface="微软雅黑"/>
              </a:rPr>
              <a:t>我爸爸妈妈是中国公民，我出生在国外，爸爸妈妈给我选择了中国国籍。</a:t>
            </a:r>
          </a:p>
        </p:txBody>
      </p:sp>
      <p:cxnSp>
        <p:nvCxnSpPr>
          <p:cNvPr id="25" name="直接连接符 24"/>
          <p:cNvCxnSpPr/>
          <p:nvPr/>
        </p:nvCxnSpPr>
        <p:spPr>
          <a:xfrm>
            <a:off x="3033226" y="4328708"/>
            <a:ext cx="3294129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717" b="99595" l="9722" r="895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72095" y="337458"/>
            <a:ext cx="1372830" cy="2347914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04155" y="760522"/>
            <a:ext cx="1351721" cy="1763699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3620219" y="556296"/>
            <a:ext cx="1888435" cy="484748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 b="1">
                <a:latin typeface="微软雅黑"/>
                <a:ea typeface="微软雅黑"/>
                <a:sym typeface="微软雅黑"/>
              </a:rPr>
              <a:t>国籍小知识</a:t>
            </a:r>
          </a:p>
        </p:txBody>
      </p:sp>
      <p:sp>
        <p:nvSpPr>
          <p:cNvPr id="21" name="文本框 20"/>
          <p:cNvSpPr txBox="1"/>
          <p:nvPr/>
        </p:nvSpPr>
        <p:spPr>
          <a:xfrm>
            <a:off x="6862984" y="3306735"/>
            <a:ext cx="2187188" cy="1177245"/>
          </a:xfrm>
          <a:prstGeom prst="rect">
            <a:avLst/>
          </a:prstGeom>
          <a:solidFill>
            <a:schemeClr val="accent2"/>
          </a:solidFill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14313" indent="-214313">
              <a:buFont typeface="Wingdings" panose="05000000000000000000" pitchFamily="2" charset="2"/>
              <a:buChar char="l"/>
            </a:pPr>
            <a:r>
              <a:rPr lang="zh-CN" altLang="en-US">
                <a:solidFill>
                  <a:schemeClr val="bg1"/>
                </a:solidFill>
                <a:latin typeface="微软雅黑"/>
                <a:ea typeface="微软雅黑"/>
                <a:sym typeface="微软雅黑"/>
              </a:rPr>
              <a:t>父母双方或一方为中国公民，本人出生在外国，具有中国国籍。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空心弧 13"/>
          <p:cNvSpPr/>
          <p:nvPr/>
        </p:nvSpPr>
        <p:spPr>
          <a:xfrm flipV="1">
            <a:off x="4075749" y="2088107"/>
            <a:ext cx="1182735" cy="1182735"/>
          </a:xfrm>
          <a:prstGeom prst="blockArc">
            <a:avLst>
              <a:gd name="adj1" fmla="val 10800000"/>
              <a:gd name="adj2" fmla="val 54562"/>
              <a:gd name="adj3" fmla="val 5330"/>
            </a:avLst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微软雅黑"/>
              <a:ea typeface="微软雅黑"/>
              <a:sym typeface="微软雅黑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190634" y="3724697"/>
            <a:ext cx="7161796" cy="1177245"/>
          </a:xfrm>
          <a:prstGeom prst="rect">
            <a:avLst/>
          </a:prstGeom>
          <a:solidFill>
            <a:schemeClr val="accent2"/>
          </a:solidFill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14313" indent="-214313">
              <a:buFont typeface="Wingdings" panose="05000000000000000000" pitchFamily="2" charset="2"/>
              <a:buChar char="l"/>
            </a:pPr>
            <a:r>
              <a:rPr lang="zh-CN" altLang="en-US">
                <a:solidFill>
                  <a:schemeClr val="bg1"/>
                </a:solidFill>
                <a:latin typeface="微软雅黑"/>
                <a:ea typeface="微软雅黑"/>
                <a:sym typeface="微软雅黑"/>
              </a:rPr>
              <a:t>外国人或无国籍人，愿意遵守中国的宪法和法律，并具备一定条件，可以经申请批准加入中国国籍。</a:t>
            </a:r>
          </a:p>
          <a:p>
            <a:pPr marL="214313" indent="-214313">
              <a:buFont typeface="Wingdings" panose="05000000000000000000" pitchFamily="2" charset="2"/>
              <a:buChar char="l"/>
            </a:pPr>
            <a:r>
              <a:rPr lang="zh-CN" altLang="en-US">
                <a:solidFill>
                  <a:schemeClr val="bg1"/>
                </a:solidFill>
                <a:latin typeface="微软雅黑"/>
                <a:ea typeface="微软雅黑"/>
                <a:sym typeface="微软雅黑"/>
              </a:rPr>
              <a:t>我国不承认中国公民具有双重国籍，中国公民具备法定条件的，可以经申请批准退出中国国籍。</a:t>
            </a:r>
          </a:p>
        </p:txBody>
      </p:sp>
      <p:sp>
        <p:nvSpPr>
          <p:cNvPr id="10" name="椭圆 9"/>
          <p:cNvSpPr/>
          <p:nvPr/>
        </p:nvSpPr>
        <p:spPr>
          <a:xfrm>
            <a:off x="3074572" y="1932859"/>
            <a:ext cx="1174433" cy="1174433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ea typeface="微软雅黑"/>
              <a:sym typeface="微软雅黑"/>
            </a:endParaRPr>
          </a:p>
        </p:txBody>
      </p:sp>
      <p:sp>
        <p:nvSpPr>
          <p:cNvPr id="13" name="椭圆 12"/>
          <p:cNvSpPr/>
          <p:nvPr/>
        </p:nvSpPr>
        <p:spPr>
          <a:xfrm>
            <a:off x="5083743" y="1943585"/>
            <a:ext cx="1174433" cy="1174433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68580" tIns="34290" rIns="68580" bIns="3429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endParaRPr lang="zh-CN" altLang="en-US">
              <a:latin typeface="微软雅黑"/>
              <a:ea typeface="微软雅黑"/>
              <a:sym typeface="微软雅黑"/>
            </a:endParaRPr>
          </a:p>
        </p:txBody>
      </p:sp>
      <p:sp>
        <p:nvSpPr>
          <p:cNvPr id="16" name="文本框 22"/>
          <p:cNvSpPr txBox="1"/>
          <p:nvPr/>
        </p:nvSpPr>
        <p:spPr>
          <a:xfrm flipH="1">
            <a:off x="586037" y="1812138"/>
            <a:ext cx="2300467" cy="1454244"/>
          </a:xfrm>
          <a:prstGeom prst="rect">
            <a:avLst/>
          </a:prstGeom>
          <a:noFill/>
          <a:ln w="9525">
            <a:noFill/>
            <a:miter/>
          </a:ln>
          <a:effectLst>
            <a:outerShdw sx="999" sy="999" algn="ctr" rotWithShape="0">
              <a:srgbClr val="000000"/>
            </a:outerShdw>
          </a:effectLst>
        </p:spPr>
        <p:txBody>
          <a:bodyPr wrap="square" lIns="68580" tIns="34290" rIns="68580" bIns="34290" anchor="t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  <a:sym typeface="微软雅黑"/>
              </a:rPr>
              <a:t>我出生在中国，丈夫是德国人。我现在定居德国，申请加入了德国国籍，放弃了中国国籍。</a:t>
            </a:r>
          </a:p>
        </p:txBody>
      </p:sp>
      <p:sp>
        <p:nvSpPr>
          <p:cNvPr id="23" name="文本框 22"/>
          <p:cNvSpPr txBox="1"/>
          <p:nvPr/>
        </p:nvSpPr>
        <p:spPr>
          <a:xfrm flipH="1">
            <a:off x="6518528" y="1636910"/>
            <a:ext cx="2376403" cy="1454244"/>
          </a:xfrm>
          <a:prstGeom prst="rect">
            <a:avLst/>
          </a:prstGeom>
          <a:noFill/>
          <a:ln w="9525">
            <a:noFill/>
            <a:miter/>
          </a:ln>
          <a:effectLst>
            <a:outerShdw sx="999" sy="999" algn="ctr" rotWithShape="0">
              <a:srgbClr val="000000"/>
            </a:outerShdw>
          </a:effectLst>
        </p:spPr>
        <p:txBody>
          <a:bodyPr wrap="square" lIns="68580" tIns="34290" rIns="68580" bIns="34290" anchor="t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  <a:sym typeface="微软雅黑"/>
              </a:rPr>
              <a:t>我来自爱尔兰，在中国工作多年。我热爱这个国家，已经放弃原来的国籍，加入了中国国籍。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3620219" y="556296"/>
            <a:ext cx="1888435" cy="484748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700" b="1">
                <a:latin typeface="微软雅黑"/>
                <a:ea typeface="微软雅黑"/>
                <a:sym typeface="微软雅黑"/>
              </a:rPr>
              <a:t>国籍小知识</a:t>
            </a: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87738" y="1218071"/>
            <a:ext cx="1424846" cy="1779897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13741" y="1259008"/>
            <a:ext cx="1140787" cy="1686602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21937" y="1214263"/>
            <a:ext cx="7232013" cy="3244754"/>
          </a:xfrm>
          <a:prstGeom prst="rect">
            <a:avLst/>
          </a:prstGeom>
          <a:solidFill>
            <a:srgbClr val="DEEB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ea typeface="微软雅黑"/>
              <a:sym typeface="微软雅黑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lum bright="18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387" y="1"/>
            <a:ext cx="2034064" cy="90487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450285" y="302699"/>
            <a:ext cx="1292662" cy="530915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3000" b="1">
                <a:solidFill>
                  <a:srgbClr val="1D41D5"/>
                </a:solidFill>
                <a:latin typeface="微软雅黑"/>
                <a:ea typeface="微软雅黑"/>
                <a:sym typeface="微软雅黑"/>
              </a:rPr>
              <a:t>阅读角</a:t>
            </a:r>
          </a:p>
        </p:txBody>
      </p:sp>
      <p:sp>
        <p:nvSpPr>
          <p:cNvPr id="20483" name="文本框 20482"/>
          <p:cNvSpPr txBox="1"/>
          <p:nvPr/>
        </p:nvSpPr>
        <p:spPr>
          <a:xfrm>
            <a:off x="450285" y="1206310"/>
            <a:ext cx="6889004" cy="3060838"/>
          </a:xfrm>
          <a:prstGeom prst="rect">
            <a:avLst/>
          </a:prstGeom>
          <a:noFill/>
          <a:ln w="28575">
            <a:solidFill>
              <a:srgbClr val="1D41D5"/>
            </a:solidFill>
            <a:prstDash val="lgDash"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228600" lvl="0" indent="-228600" algn="l" defTabSz="6858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lvl="1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6858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1429" lvl="2" indent="340519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lang="zh-CN" altLang="en-US" sz="1800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pitchFamily="34" charset="-122"/>
                <a:sym typeface="微软雅黑"/>
              </a:rPr>
              <a:t>“公民”一词最早出现于</a:t>
            </a:r>
            <a:r>
              <a:rPr lang="zh-CN" altLang="en-US" sz="180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pitchFamily="34" charset="-122"/>
                <a:sym typeface="微软雅黑"/>
              </a:rPr>
              <a:t>古希腊</a:t>
            </a:r>
            <a:r>
              <a:rPr lang="zh-CN" altLang="en-US" sz="1800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pitchFamily="34" charset="-122"/>
                <a:sym typeface="微软雅黑"/>
              </a:rPr>
              <a:t>，并为</a:t>
            </a:r>
            <a:r>
              <a:rPr lang="zh-CN" altLang="en-US" sz="1800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pitchFamily="34" charset="-122"/>
                <a:sym typeface="微软雅黑"/>
              </a:rPr>
              <a:t>古罗马</a:t>
            </a:r>
            <a:r>
              <a:rPr lang="zh-CN" altLang="en-US" sz="1800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pitchFamily="34" charset="-122"/>
                <a:sym typeface="微软雅黑"/>
              </a:rPr>
              <a:t>所沿用。在雅典，公民仅限于父母都是本城邦自由民并拥有财产的成年男性，而</a:t>
            </a:r>
            <a:r>
              <a:rPr lang="zh-CN" altLang="en-US" sz="1800">
                <a:latin typeface="微软雅黑"/>
                <a:ea typeface="微软雅黑"/>
                <a:cs typeface="微软雅黑" panose="020b0503020204020204" pitchFamily="34" charset="-122"/>
                <a:sym typeface="微软雅黑"/>
              </a:rPr>
              <a:t>妇女</a:t>
            </a:r>
            <a:r>
              <a:rPr lang="zh-CN" altLang="en-US" sz="1800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pitchFamily="34" charset="-122"/>
                <a:sym typeface="微软雅黑"/>
              </a:rPr>
              <a:t>、城邦中极为贫困的人及占人口一般左右的</a:t>
            </a:r>
            <a:r>
              <a:rPr lang="zh-CN" altLang="en-US" sz="1800">
                <a:latin typeface="微软雅黑"/>
                <a:ea typeface="微软雅黑"/>
                <a:cs typeface="微软雅黑" panose="020b0503020204020204" pitchFamily="34" charset="-122"/>
                <a:sym typeface="微软雅黑"/>
              </a:rPr>
              <a:t>奴隶</a:t>
            </a:r>
            <a:r>
              <a:rPr lang="zh-CN" altLang="en-US" sz="1800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pitchFamily="34" charset="-122"/>
                <a:sym typeface="微软雅黑"/>
              </a:rPr>
              <a:t>都不是公民。公民享有参加公民大会和陪审法庭的权利、担任官职等政治权利，那些不具有公民资格的人则不享有这些权利。</a:t>
            </a:r>
          </a:p>
          <a:p>
            <a:pPr marL="1429" lvl="2" indent="340519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lang="zh-CN" altLang="en-US" sz="1800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pitchFamily="34" charset="-122"/>
                <a:sym typeface="微软雅黑"/>
              </a:rPr>
              <a:t>在古罗马王政时期，居民分为两部分：贵族是完全意义上的公民，享有政治权利，同时承担服兵役和纳税的义务；平民和奴隶则既不享有政治权利，也无须承担服兵役和纳税的义务。随着罗马帝国的扩张，帝国境内所有自由民均被赋予公民资格。</a:t>
            </a: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3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17477" y="3135087"/>
            <a:ext cx="1848104" cy="1673561"/>
          </a:xfrm>
          <a:prstGeom prst="rect">
            <a:avLst/>
          </a:prstGeom>
        </p:spPr>
      </p:pic>
    </p:spTree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48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2269598" y="715682"/>
            <a:ext cx="4279121" cy="1100477"/>
          </a:xfrm>
          <a:prstGeom prst="rect">
            <a:avLst/>
          </a:prstGeom>
          <a:solidFill>
            <a:srgbClr val="FFCC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300" b="1">
                <a:solidFill>
                  <a:srgbClr val="FF0000"/>
                </a:solidFill>
                <a:latin typeface="微软雅黑"/>
                <a:ea typeface="微软雅黑"/>
                <a:sym typeface="微软雅黑"/>
              </a:rPr>
              <a:t>讨论交流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1815375" y="2268720"/>
            <a:ext cx="5707955" cy="1038746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342900" lvl="1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685800" lvl="2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028700" lvl="3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371600" lvl="4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1714500" lvl="5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057400" lvl="6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2400300" lvl="7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2743200" lvl="8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100">
                <a:latin typeface="微软雅黑"/>
                <a:ea typeface="微软雅黑"/>
                <a:sym typeface="微软雅黑"/>
              </a:rPr>
              <a:t>1</a:t>
            </a:r>
            <a:r>
              <a:rPr lang="zh-CN" altLang="en-US" sz="2100">
                <a:latin typeface="微软雅黑"/>
                <a:ea typeface="微软雅黑"/>
                <a:sym typeface="微软雅黑"/>
              </a:rPr>
              <a:t>、居民身份证的正面和背面分别印有哪些信息？</a:t>
            </a:r>
            <a:endParaRPr lang="en-US" altLang="zh-CN" sz="2100">
              <a:latin typeface="微软雅黑"/>
              <a:ea typeface="微软雅黑"/>
              <a:sym typeface="微软雅黑"/>
            </a:endParaRPr>
          </a:p>
          <a:p>
            <a:endParaRPr lang="en-US" altLang="zh-CN" sz="2100">
              <a:latin typeface="微软雅黑"/>
              <a:ea typeface="微软雅黑"/>
              <a:sym typeface="微软雅黑"/>
            </a:endParaRPr>
          </a:p>
          <a:p>
            <a:r>
              <a:rPr lang="en-US" altLang="zh-CN" sz="2100">
                <a:latin typeface="微软雅黑"/>
                <a:ea typeface="微软雅黑"/>
                <a:sym typeface="微软雅黑"/>
              </a:rPr>
              <a:t>2</a:t>
            </a:r>
            <a:r>
              <a:rPr lang="zh-CN" altLang="en-US" sz="2100">
                <a:latin typeface="微软雅黑"/>
                <a:ea typeface="微软雅黑"/>
                <a:sym typeface="微软雅黑"/>
              </a:rPr>
              <a:t>、居民身份证上独一无二的信息是什么？</a:t>
            </a:r>
            <a:endParaRPr lang="en-US" altLang="zh-CN" sz="2100">
              <a:solidFill>
                <a:srgbClr val="FF0000"/>
              </a:solidFill>
              <a:latin typeface="微软雅黑"/>
              <a:ea typeface="微软雅黑"/>
              <a:sym typeface="微软雅黑"/>
            </a:endParaRPr>
          </a:p>
        </p:txBody>
      </p:sp>
    </p:spTree>
    <p:extLst>
      <p:ext uri="{BB962C8B-B14F-4D97-AF65-F5344CB8AC3E}">
        <p14:creationId xmlns:p14="http://schemas.microsoft.com/office/powerpoint/2010/main" val="1114051222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https://d.book118.com/295144333100011114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3.0.1"/>
</p:tagLst>
</file>

<file path=ppt/tags/tag2.xml><?xml version="1.0" encoding="utf-8"?>
<p:tagLst xmlns:p="http://schemas.openxmlformats.org/presentationml/2006/main">
  <p:tag name="PA" val="v3.0.1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一PPT模板网-WWW.1PPT.COM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Calibri Light</vt:lpstr>
      <vt:lpstr>宋体</vt:lpstr>
      <vt:lpstr>微软雅黑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2024-09-21T06:52:48.819</cp:lastPrinted>
  <dcterms:created xsi:type="dcterms:W3CDTF">2024-09-20T22:52:48Z</dcterms:created>
  <dcterms:modified xsi:type="dcterms:W3CDTF">2024-09-20T22:52:50Z</dcterms:modified>
</cp:coreProperties>
</file>